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_rels/notesSlide14.xml.rels" ContentType="application/vnd.openxmlformats-package.relationships+xml"/>
  <Override PartName="/ppt/notesSlides/_rels/notesSlide1.xml.rels" ContentType="application/vnd.openxmlformats-package.relationships+xml"/>
  <Override PartName="/ppt/notesSlides/_rels/notesSlide25.xml.rels" ContentType="application/vnd.openxmlformats-package.relationships+xml"/>
  <Override PartName="/ppt/notesSlides/_rels/notesSlide10.xml.rels" ContentType="application/vnd.openxmlformats-package.relationships+xml"/>
  <Override PartName="/ppt/notesSlides/_rels/notesSlide24.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26.xml.rels" ContentType="application/vnd.openxmlformats-package.relationships+xml"/>
  <Override PartName="/ppt/notesSlides/_rels/notesSlide2.xml.rels" ContentType="application/vnd.openxmlformats-package.relationships+xml"/>
  <Override PartName="/ppt/notesSlides/_rels/notesSlide11.xml.rels" ContentType="application/vnd.openxmlformats-package.relationships+xml"/>
  <Override PartName="/ppt/notesSlides/_rels/notesSlide21.xml.rels" ContentType="application/vnd.openxmlformats-package.relationships+xml"/>
  <Override PartName="/ppt/notesSlides/_rels/notesSlide27.xml.rels" ContentType="application/vnd.openxmlformats-package.relationships+xml"/>
  <Override PartName="/ppt/notesSlides/_rels/notesSlide3.xml.rels" ContentType="application/vnd.openxmlformats-package.relationships+xml"/>
  <Override PartName="/ppt/notesSlides/_rels/notesSlide22.xml.rels" ContentType="application/vnd.openxmlformats-package.relationships+xml"/>
  <Override PartName="/ppt/notesSlides/_rels/notesSlide28.xml.rels" ContentType="application/vnd.openxmlformats-package.relationships+xml"/>
  <Override PartName="/ppt/notesSlides/_rels/notesSlide4.xml.rels" ContentType="application/vnd.openxmlformats-package.relationships+xml"/>
  <Override PartName="/ppt/notesSlides/_rels/notesSlide9.xml.rels" ContentType="application/vnd.openxmlformats-package.relationships+xml"/>
  <Override PartName="/ppt/notesSlides/_rels/notesSlide13.xml.rels" ContentType="application/vnd.openxmlformats-package.relationships+xml"/>
  <Override PartName="/ppt/notesSlides/_rels/notesSlide18.xml.rels" ContentType="application/vnd.openxmlformats-package.relationships+xml"/>
  <Override PartName="/ppt/notesSlides/_rels/notesSlide12.xml.rels" ContentType="application/vnd.openxmlformats-package.relationships+xml"/>
  <Override PartName="/ppt/notesSlides/_rels/notesSlide8.xml.rels" ContentType="application/vnd.openxmlformats-package.relationships+xml"/>
  <Override PartName="/ppt/notesSlides/_rels/notesSlide17.xml.rels" ContentType="application/vnd.openxmlformats-package.relationships+xml"/>
  <Override PartName="/ppt/notesSlides/_rels/notesSlide7.xml.rels" ContentType="application/vnd.openxmlformats-package.relationships+xml"/>
  <Override PartName="/ppt/notesSlides/_rels/notesSlide16.xml.rels" ContentType="application/vnd.openxmlformats-package.relationships+xml"/>
  <Override PartName="/ppt/notesSlides/_rels/notesSlide5.xml.rels" ContentType="application/vnd.openxmlformats-package.relationships+xml"/>
  <Override PartName="/ppt/notesSlides/_rels/notesSlide29.xml.rels" ContentType="application/vnd.openxmlformats-package.relationships+xml"/>
  <Override PartName="/ppt/notesSlides/_rels/notesSlide23.xml.rels" ContentType="application/vnd.openxmlformats-package.relationships+xml"/>
  <Override PartName="/ppt/notesSlides/_rels/notesSlide6.xml.rels" ContentType="application/vnd.openxmlformats-package.relationships+xml"/>
  <Override PartName="/ppt/notesSlides/_rels/notesSlide15.xml.rels" ContentType="application/vnd.openxmlformats-package.relationships+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9.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14.xml" ContentType="application/vnd.openxmlformats-officedocument.presentationml.notesSlide+xml"/>
  <Override PartName="/ppt/notesSlides/notesSlide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2.xml" ContentType="application/vnd.openxmlformats-officedocument.presentationml.notesSlide+xml"/>
  <Override PartName="/ppt/notesSlides/notesSlide11.xml" ContentType="application/vnd.openxmlformats-officedocument.presentationml.notesSlide+xml"/>
  <Override PartName="/ppt/notesSlides/notesSlide15.xml" ContentType="application/vnd.openxmlformats-officedocument.presentationml.notesSlide+xml"/>
  <Override PartName="/ppt/notesSlides/notesSlide6.xml" ContentType="application/vnd.openxmlformats-officedocument.presentationml.notesSlide+xml"/>
  <Override PartName="/ppt/notesSlides/notesSlide3.xml" ContentType="application/vnd.openxmlformats-officedocument.presentationml.notesSlide+xml"/>
  <Override PartName="/ppt/notesSlides/notesSlide12.xml" ContentType="application/vnd.openxmlformats-officedocument.presentationml.notesSlide+xml"/>
  <Override PartName="/ppt/notesSlides/notesSlide16.xml" ContentType="application/vnd.openxmlformats-officedocument.presentationml.notesSlide+xml"/>
  <Override PartName="/ppt/notesSlides/notesSlide7.xml" ContentType="application/vnd.openxmlformats-officedocument.presentationml.notesSlide+xml"/>
  <Override PartName="/ppt/notesSlides/notesSlide4.xml" ContentType="application/vnd.openxmlformats-officedocument.presentationml.notesSlide+xml"/>
  <Override PartName="/ppt/notesSlides/notesSlide13.xml" ContentType="application/vnd.openxmlformats-officedocument.presentationml.notesSlide+xml"/>
  <Override PartName="/ppt/notesSlides/notesSlide17.xml" ContentType="application/vnd.openxmlformats-officedocument.presentationml.notes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18.xml" ContentType="application/vnd.openxmlformats-officedocument.presentationml.notesSlide+xml"/>
  <Override PartName="/ppt/notesSlides/notesSlide9.xml" ContentType="application/vnd.openxmlformats-officedocument.presentationml.notesSlide+xml"/>
  <Override PartName="/ppt/_rels/presentation.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media/image21.png" ContentType="image/png"/>
  <Override PartName="/ppt/media/image19.png" ContentType="image/png"/>
  <Override PartName="/ppt/media/image23.png" ContentType="image/png"/>
  <Override PartName="/ppt/media/image18.gif" ContentType="image/gif"/>
  <Override PartName="/ppt/media/image53.png" ContentType="image/png"/>
  <Override PartName="/ppt/media/image22.png" ContentType="image/png"/>
  <Override PartName="/ppt/media/image17.gif" ContentType="image/gif"/>
  <Override PartName="/ppt/media/image52.png" ContentType="image/png"/>
  <Override PartName="/ppt/media/image20.png" ContentType="image/png"/>
  <Override PartName="/ppt/media/image15.gif" ContentType="image/gif"/>
  <Override PartName="/ppt/media/image50.png" ContentType="image/png"/>
  <Override PartName="/ppt/media/image14.gif" ContentType="image/gif"/>
  <Override PartName="/ppt/media/image24.png" ContentType="image/png"/>
  <Override PartName="/ppt/media/image1.png" ContentType="image/png"/>
  <Override PartName="/ppt/media/image31.png" ContentType="image/png"/>
  <Override PartName="/ppt/media/image25.png" ContentType="image/png"/>
  <Override PartName="/ppt/media/image2.png" ContentType="image/png"/>
  <Override PartName="/ppt/media/image32.png" ContentType="image/png"/>
  <Override PartName="/ppt/media/image26.png" ContentType="image/png"/>
  <Override PartName="/ppt/media/image3.png" ContentType="image/png"/>
  <Override PartName="/ppt/media/image33.png" ContentType="image/png"/>
  <Override PartName="/ppt/media/image27.png" ContentType="image/png"/>
  <Override PartName="/ppt/media/image4.png" ContentType="image/png"/>
  <Override PartName="/ppt/media/image34.png" ContentType="image/png"/>
  <Override PartName="/ppt/media/image28.png" ContentType="image/png"/>
  <Override PartName="/ppt/media/image5.png" ContentType="image/png"/>
  <Override PartName="/ppt/media/image35.png" ContentType="image/png"/>
  <Override PartName="/ppt/media/image39.png" ContentType="image/png"/>
  <Override PartName="/ppt/media/image41.png" ContentType="image/png"/>
  <Override PartName="/ppt/media/image40.png" ContentType="image/png"/>
  <Override PartName="/ppt/media/image38.png" ContentType="image/png"/>
  <Override PartName="/ppt/media/image45.png" ContentType="image/png"/>
  <Override PartName="/ppt/media/image46.png" ContentType="image/png"/>
  <Override PartName="/ppt/media/image47.png" ContentType="image/png"/>
  <Override PartName="/ppt/media/image51.png" ContentType="image/png"/>
  <Override PartName="/ppt/media/image12.png" ContentType="image/png"/>
  <Override PartName="/ppt/media/image49.png" ContentType="image/png"/>
  <Override PartName="/ppt/media/image42.png" ContentType="image/png"/>
  <Override PartName="/ppt/media/image54.png" ContentType="image/png"/>
  <Override PartName="/ppt/media/image43.png" ContentType="image/png"/>
  <Override PartName="/ppt/media/image55.png" ContentType="image/png"/>
  <Override PartName="/ppt/media/image44.png" ContentType="image/png"/>
  <Override PartName="/ppt/media/image56.png" ContentType="image/png"/>
  <Override PartName="/ppt/media/image30.png" ContentType="image/png"/>
  <Override PartName="/ppt/media/image10.gif" ContentType="image/gif"/>
  <Override PartName="/ppt/media/image11.png" ContentType="image/png"/>
  <Override PartName="/ppt/media/image48.png" ContentType="image/png"/>
  <Override PartName="/ppt/media/image9.gif" ContentType="image/gif"/>
  <Override PartName="/ppt/media/image13.gif" ContentType="image/gif"/>
  <Override PartName="/ppt/media/image16.png" ContentType="image/png"/>
  <Override PartName="/ppt/media/image8.gif" ContentType="image/gif"/>
  <Override PartName="/ppt/media/image37.png" ContentType="image/png"/>
  <Override PartName="/ppt/media/image7.png" ContentType="image/png"/>
  <Override PartName="/ppt/media/image36.png" ContentType="image/png"/>
  <Override PartName="/ppt/media/image6.png" ContentType="image/png"/>
  <Override PartName="/ppt/media/image29.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17.xml.rels" ContentType="application/vnd.openxmlformats-package.relationships+xml"/>
  <Override PartName="/ppt/slides/_rels/slide18.xml.rels" ContentType="application/vnd.openxmlformats-package.relationships+xml"/>
  <Override PartName="/ppt/slides/_rels/slide20.xml.rels" ContentType="application/vnd.openxmlformats-package.relationships+xml"/>
  <Override PartName="/ppt/slides/_rels/slide2.xml.rels" ContentType="application/vnd.openxmlformats-package.relationships+xml"/>
  <Override PartName="/ppt/slides/_rels/slide19.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7.xml.rels" ContentType="application/vnd.openxmlformats-package.relationships+xml"/>
  <Override PartName="/ppt/slides/_rels/slide9.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28.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29.xml.rels" ContentType="application/vnd.openxmlformats-package.relationships+xml"/>
  <Override PartName="/ppt/slides/_rels/slide14.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17.xml" ContentType="application/vnd.openxmlformats-officedocument.presentationml.slide+xml"/>
  <Override PartName="/ppt/slides/slide29.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PlaceHolder 1"/>
          <p:cNvSpPr>
            <a:spLocks noGrp="1"/>
          </p:cNvSpPr>
          <p:nvPr>
            <p:ph type="sldImg"/>
          </p:nvPr>
        </p:nvSpPr>
        <p:spPr>
          <a:xfrm>
            <a:off x="533520" y="764280"/>
            <a:ext cx="6704640" cy="3771360"/>
          </a:xfrm>
          <a:prstGeom prst="rect">
            <a:avLst/>
          </a:prstGeom>
        </p:spPr>
        <p:txBody>
          <a:bodyPr lIns="0" rIns="0" tIns="0" bIns="0" anchor="ctr">
            <a:noAutofit/>
          </a:bodyPr>
          <a:p>
            <a:r>
              <a:rPr b="0" lang="en-US" sz="1400" spc="-1" strike="noStrike">
                <a:solidFill>
                  <a:srgbClr val="000000"/>
                </a:solidFill>
                <a:latin typeface="Arial"/>
              </a:rPr>
              <a:t>Click to move the slide</a:t>
            </a:r>
            <a:endParaRPr b="0" lang="en-US" sz="1400" spc="-1" strike="noStrike">
              <a:solidFill>
                <a:srgbClr val="000000"/>
              </a:solidFill>
              <a:latin typeface="Arial"/>
            </a:endParaRPr>
          </a:p>
        </p:txBody>
      </p:sp>
      <p:sp>
        <p:nvSpPr>
          <p:cNvPr id="164"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165"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166"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167"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168"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D51781B9-0260-4545-B442-A44E629312DD}"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PlaceHolder 1"/>
          <p:cNvSpPr>
            <a:spLocks noGrp="1"/>
          </p:cNvSpPr>
          <p:nvPr>
            <p:ph type="sldImg"/>
          </p:nvPr>
        </p:nvSpPr>
        <p:spPr>
          <a:xfrm>
            <a:off x="380880" y="685800"/>
            <a:ext cx="6095520" cy="3428640"/>
          </a:xfrm>
          <a:prstGeom prst="rect">
            <a:avLst/>
          </a:prstGeom>
        </p:spPr>
      </p:sp>
      <p:sp>
        <p:nvSpPr>
          <p:cNvPr id="471"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tabLst>
                <a:tab algn="l" pos="0"/>
              </a:tabLst>
            </a:pPr>
            <a:r>
              <a:rPr b="0" lang="en-US" sz="1100" spc="-1" strike="noStrike">
                <a:solidFill>
                  <a:srgbClr val="000000"/>
                </a:solidFill>
                <a:latin typeface="Arial"/>
                <a:ea typeface="Arial"/>
              </a:rPr>
              <a:t>Hi, this is team B. And I’m the presenter </a:t>
            </a:r>
            <a:r>
              <a:rPr b="0" lang="ko-KR" sz="1100" spc="-1" strike="noStrike">
                <a:solidFill>
                  <a:srgbClr val="000000"/>
                </a:solidFill>
                <a:latin typeface="Arial"/>
                <a:ea typeface="Arial"/>
              </a:rPr>
              <a:t>최영석</a:t>
            </a:r>
            <a:r>
              <a:rPr b="0" lang="en-US" sz="1100" spc="-1" strike="noStrike">
                <a:solidFill>
                  <a:srgbClr val="000000"/>
                </a:solidFill>
                <a:latin typeface="Arial"/>
                <a:ea typeface="Arial"/>
              </a:rPr>
              <a:t>. Today I’ll present on Design Review #2. </a:t>
            </a:r>
            <a:endParaRPr b="0" lang="en-US" sz="11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8" name="PlaceHolder 1"/>
          <p:cNvSpPr>
            <a:spLocks noGrp="1"/>
          </p:cNvSpPr>
          <p:nvPr>
            <p:ph type="sldImg"/>
          </p:nvPr>
        </p:nvSpPr>
        <p:spPr>
          <a:xfrm>
            <a:off x="380880" y="685800"/>
            <a:ext cx="6095520" cy="3428640"/>
          </a:xfrm>
          <a:prstGeom prst="rect">
            <a:avLst/>
          </a:prstGeom>
        </p:spPr>
      </p:sp>
      <p:sp>
        <p:nvSpPr>
          <p:cNvPr id="489"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tabLst>
                <a:tab algn="l" pos="0"/>
              </a:tabLst>
            </a:pPr>
            <a:r>
              <a:rPr b="0" lang="en-US" sz="1100" spc="-1" strike="noStrike">
                <a:solidFill>
                  <a:srgbClr val="000000"/>
                </a:solidFill>
                <a:latin typeface="Arial"/>
                <a:ea typeface="Arial"/>
              </a:rPr>
              <a:t>The wheel system was focused on going over the step obstacle, and this is why we designed 8 wheels and 4 linear actuators.</a:t>
            </a:r>
            <a:endParaRPr b="0" lang="en-US" sz="1100" spc="-1" strike="noStrike">
              <a:latin typeface="Arial"/>
            </a:endParaRPr>
          </a:p>
          <a:p>
            <a:pPr>
              <a:lnSpc>
                <a:spcPct val="100000"/>
              </a:lnSpc>
              <a:tabLst>
                <a:tab algn="l" pos="0"/>
              </a:tabLst>
            </a:pPr>
            <a:endParaRPr b="0" lang="en-US" sz="1100" spc="-1" strike="noStrike">
              <a:latin typeface="Arial"/>
            </a:endParaRPr>
          </a:p>
          <a:p>
            <a:pPr>
              <a:lnSpc>
                <a:spcPct val="100000"/>
              </a:lnSpc>
              <a:tabLst>
                <a:tab algn="l" pos="0"/>
              </a:tabLst>
            </a:pPr>
            <a:r>
              <a:rPr b="0" lang="en-US" sz="1100" spc="-1" strike="noStrike">
                <a:solidFill>
                  <a:srgbClr val="000000"/>
                </a:solidFill>
                <a:latin typeface="Arial"/>
                <a:ea typeface="Arial"/>
              </a:rPr>
              <a:t>When the robot faces step in the entrance zone, it puts its front wheels on the step.</a:t>
            </a:r>
            <a:endParaRPr b="0" lang="en-US" sz="1100" spc="-1" strike="noStrike">
              <a:latin typeface="Arial"/>
            </a:endParaRPr>
          </a:p>
          <a:p>
            <a:pPr>
              <a:lnSpc>
                <a:spcPct val="100000"/>
              </a:lnSpc>
              <a:tabLst>
                <a:tab algn="l" pos="0"/>
              </a:tabLst>
            </a:pPr>
            <a:r>
              <a:rPr b="0" lang="en-US" sz="1100" spc="-1" strike="noStrike">
                <a:solidFill>
                  <a:srgbClr val="000000"/>
                </a:solidFill>
                <a:latin typeface="Arial"/>
                <a:ea typeface="Arial"/>
              </a:rPr>
              <a:t>And then it lifts the second wheels while the wheel height becomes same with aside wheels.</a:t>
            </a:r>
            <a:endParaRPr b="0" lang="en-US" sz="1100" spc="-1" strike="noStrike">
              <a:latin typeface="Arial"/>
            </a:endParaRPr>
          </a:p>
          <a:p>
            <a:pPr>
              <a:lnSpc>
                <a:spcPct val="100000"/>
              </a:lnSpc>
              <a:tabLst>
                <a:tab algn="l" pos="0"/>
              </a:tabLst>
            </a:pPr>
            <a:r>
              <a:rPr b="0" lang="en-US" sz="1100" spc="-1" strike="noStrike">
                <a:solidFill>
                  <a:srgbClr val="000000"/>
                </a:solidFill>
                <a:latin typeface="Arial"/>
                <a:ea typeface="Arial"/>
              </a:rPr>
              <a:t>Next, the robot puts second, third wheels on the step.</a:t>
            </a:r>
            <a:endParaRPr b="0" lang="en-US" sz="1100" spc="-1" strike="noStrike">
              <a:latin typeface="Arial"/>
            </a:endParaRPr>
          </a:p>
          <a:p>
            <a:pPr>
              <a:lnSpc>
                <a:spcPct val="100000"/>
              </a:lnSpc>
              <a:tabLst>
                <a:tab algn="l" pos="0"/>
              </a:tabLst>
            </a:pPr>
            <a:r>
              <a:rPr b="0" lang="en-US" sz="1100" spc="-1" strike="noStrike">
                <a:solidFill>
                  <a:srgbClr val="000000"/>
                </a:solidFill>
                <a:latin typeface="Arial"/>
                <a:ea typeface="Arial"/>
              </a:rPr>
              <a:t>Finally, if the robot lifts last wheels and go straight, it can go over the step obstacle.</a:t>
            </a:r>
            <a:endParaRPr b="0" lang="en-US" sz="1100" spc="-1" strike="noStrike">
              <a:latin typeface="Arial"/>
            </a:endParaRPr>
          </a:p>
          <a:p>
            <a:pPr>
              <a:lnSpc>
                <a:spcPct val="100000"/>
              </a:lnSpc>
              <a:tabLst>
                <a:tab algn="l" pos="0"/>
              </a:tabLst>
            </a:pPr>
            <a:endParaRPr b="0" lang="en-US" sz="1100" spc="-1" strike="noStrike">
              <a:latin typeface="Arial"/>
            </a:endParaRPr>
          </a:p>
          <a:p>
            <a:pPr>
              <a:lnSpc>
                <a:spcPct val="100000"/>
              </a:lnSpc>
              <a:tabLst>
                <a:tab algn="l" pos="0"/>
              </a:tabLst>
            </a:pPr>
            <a:r>
              <a:rPr b="0" lang="en-US" sz="1100" spc="-1" strike="noStrike">
                <a:solidFill>
                  <a:srgbClr val="000000"/>
                </a:solidFill>
                <a:latin typeface="Arial"/>
                <a:ea typeface="Arial"/>
              </a:rPr>
              <a:t>With this algorithm, we succeeded everytime we tried very stably.</a:t>
            </a:r>
            <a:endParaRPr b="0" lang="en-US" sz="11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0" name="PlaceHolder 1"/>
          <p:cNvSpPr>
            <a:spLocks noGrp="1"/>
          </p:cNvSpPr>
          <p:nvPr>
            <p:ph type="sldImg"/>
          </p:nvPr>
        </p:nvSpPr>
        <p:spPr>
          <a:xfrm>
            <a:off x="380880" y="685800"/>
            <a:ext cx="6095520" cy="3428640"/>
          </a:xfrm>
          <a:prstGeom prst="rect">
            <a:avLst/>
          </a:prstGeom>
        </p:spPr>
      </p:sp>
      <p:sp>
        <p:nvSpPr>
          <p:cNvPr id="491" name="PlaceHolder 2"/>
          <p:cNvSpPr>
            <a:spLocks noGrp="1"/>
          </p:cNvSpPr>
          <p:nvPr>
            <p:ph type="body"/>
          </p:nvPr>
        </p:nvSpPr>
        <p:spPr>
          <a:xfrm>
            <a:off x="685800" y="4343400"/>
            <a:ext cx="5486040" cy="4114440"/>
          </a:xfrm>
          <a:prstGeom prst="rect">
            <a:avLst/>
          </a:prstGeom>
        </p:spPr>
        <p:txBody>
          <a:bodyPr tIns="91440" bIns="91440">
            <a:noAutofit/>
          </a:bodyPr>
          <a:p>
            <a:pPr marL="457200" indent="-317160">
              <a:lnSpc>
                <a:spcPct val="100000"/>
              </a:lnSpc>
              <a:buClr>
                <a:srgbClr val="000000"/>
              </a:buClr>
              <a:buFont typeface="Arial"/>
              <a:buChar char="●"/>
            </a:pPr>
            <a:r>
              <a:rPr b="0" lang="en-US" sz="1100" spc="-1" strike="noStrike">
                <a:solidFill>
                  <a:srgbClr val="000000"/>
                </a:solidFill>
                <a:latin typeface="Arial"/>
                <a:ea typeface="Arial"/>
              </a:rPr>
              <a:t>To collect the balls, we selected gripper model.</a:t>
            </a:r>
            <a:endParaRPr b="0" lang="en-US" sz="1100" spc="-1" strike="noStrike">
              <a:latin typeface="Arial"/>
            </a:endParaRPr>
          </a:p>
          <a:p>
            <a:pPr>
              <a:lnSpc>
                <a:spcPct val="100000"/>
              </a:lnSpc>
            </a:pP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We designed this model, because this is the simplest model which can help reducing size and weight.</a:t>
            </a:r>
            <a:endParaRPr b="0" lang="en-US" sz="1100" spc="-1" strike="noStrike">
              <a:latin typeface="Arial"/>
            </a:endParaRPr>
          </a:p>
          <a:p>
            <a:pPr>
              <a:lnSpc>
                <a:spcPct val="100000"/>
              </a:lnSpc>
            </a:pP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When the robot notices the red ball, it holds the ball and move to the goal zone.</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when the robot reaches the goal zone, it elevates the gripper and opens it to dump the ball to goal. </a:t>
            </a:r>
            <a:endParaRPr b="0" lang="en-US" sz="1100" spc="-1" strike="noStrike">
              <a:latin typeface="Arial"/>
            </a:endParaRPr>
          </a:p>
          <a:p>
            <a:pPr marL="139680">
              <a:lnSpc>
                <a:spcPct val="100000"/>
              </a:lnSpc>
              <a:tabLst>
                <a:tab algn="l" pos="0"/>
              </a:tabLst>
            </a:pPr>
            <a:r>
              <a:rPr b="0" lang="en-US" sz="1100" spc="-1" strike="noStrike">
                <a:solidFill>
                  <a:srgbClr val="000000"/>
                </a:solidFill>
                <a:latin typeface="Arial"/>
                <a:ea typeface="Arial"/>
              </a:rPr>
              <a:t>       </a:t>
            </a:r>
            <a:r>
              <a:rPr b="0" lang="en-US" sz="1100" spc="-1" strike="noStrike">
                <a:solidFill>
                  <a:srgbClr val="000000"/>
                </a:solidFill>
                <a:latin typeface="Arial"/>
                <a:ea typeface="Arial"/>
              </a:rPr>
              <a:t>You can check this mechanisms out by this short video clips in the slide. </a:t>
            </a:r>
            <a:endParaRPr b="0" lang="en-US" sz="1100" spc="-1" strike="noStrike">
              <a:latin typeface="Arial"/>
            </a:endParaRPr>
          </a:p>
          <a:p>
            <a:pPr marL="139680">
              <a:lnSpc>
                <a:spcPct val="100000"/>
              </a:lnSpc>
              <a:tabLst>
                <a:tab algn="l" pos="0"/>
              </a:tabLst>
            </a:pPr>
            <a:br/>
            <a:endParaRPr b="0" lang="en-US" sz="1100" spc="-1" strike="noStrike">
              <a:latin typeface="Arial"/>
            </a:endParaRPr>
          </a:p>
          <a:p>
            <a:pPr>
              <a:lnSpc>
                <a:spcPct val="100000"/>
              </a:lnSpc>
              <a:tabLst>
                <a:tab algn="l" pos="0"/>
              </a:tabLst>
            </a:pPr>
            <a:endParaRPr b="0" lang="en-US" sz="11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2" name="PlaceHolder 1"/>
          <p:cNvSpPr>
            <a:spLocks noGrp="1"/>
          </p:cNvSpPr>
          <p:nvPr>
            <p:ph type="sldImg"/>
          </p:nvPr>
        </p:nvSpPr>
        <p:spPr>
          <a:xfrm>
            <a:off x="380880" y="685800"/>
            <a:ext cx="6095520" cy="3428640"/>
          </a:xfrm>
          <a:prstGeom prst="rect">
            <a:avLst/>
          </a:prstGeom>
        </p:spPr>
      </p:sp>
      <p:sp>
        <p:nvSpPr>
          <p:cNvPr id="493" name="PlaceHolder 2"/>
          <p:cNvSpPr>
            <a:spLocks noGrp="1"/>
          </p:cNvSpPr>
          <p:nvPr>
            <p:ph type="body"/>
          </p:nvPr>
        </p:nvSpPr>
        <p:spPr>
          <a:xfrm>
            <a:off x="685800" y="4343400"/>
            <a:ext cx="5486040" cy="4114440"/>
          </a:xfrm>
          <a:prstGeom prst="rect">
            <a:avLst/>
          </a:prstGeom>
        </p:spPr>
        <p:txBody>
          <a:bodyPr tIns="91440" bIns="91440">
            <a:noAutofit/>
          </a:bodyPr>
          <a:p>
            <a:pPr marL="457200" indent="-317160">
              <a:lnSpc>
                <a:spcPct val="100000"/>
              </a:lnSpc>
              <a:buClr>
                <a:srgbClr val="000000"/>
              </a:buClr>
              <a:buFont typeface="Arial"/>
              <a:buChar char="●"/>
            </a:pPr>
            <a:r>
              <a:rPr b="0" lang="en-US" sz="1100" spc="-1" strike="noStrike">
                <a:solidFill>
                  <a:srgbClr val="000000"/>
                </a:solidFill>
                <a:latin typeface="Arial"/>
                <a:ea typeface="Arial"/>
              </a:rPr>
              <a:t>This is our team’s vibration model.</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We used simple shock spring damper system. </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Since we are using only 4 wheels out of 8 wheels in bumper zone, we placed the spring and damper to only 4 wheels. </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These two graphs are z-axis acceleration data</a:t>
            </a:r>
            <a:r>
              <a:rPr b="0" lang="en-US" sz="1100" spc="-1" strike="noStrike">
                <a:solidFill>
                  <a:srgbClr val="000000"/>
                </a:solidFill>
                <a:latin typeface="Arial"/>
                <a:ea typeface="Arial"/>
              </a:rPr>
              <a:t> from imu sensor, with and without spring-damper system. </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When we applied these k, c values, the maximum peak of z-axis reduced when we used the spring-damper system. </a:t>
            </a:r>
            <a:endParaRPr b="0" lang="en-US" sz="11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4" name="PlaceHolder 1"/>
          <p:cNvSpPr>
            <a:spLocks noGrp="1"/>
          </p:cNvSpPr>
          <p:nvPr>
            <p:ph type="sldImg"/>
          </p:nvPr>
        </p:nvSpPr>
        <p:spPr>
          <a:xfrm>
            <a:off x="380880" y="685800"/>
            <a:ext cx="6095520" cy="3428640"/>
          </a:xfrm>
          <a:prstGeom prst="rect">
            <a:avLst/>
          </a:prstGeom>
        </p:spPr>
      </p:sp>
      <p:sp>
        <p:nvSpPr>
          <p:cNvPr id="495"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tabLst>
                <a:tab algn="l" pos="0"/>
              </a:tabLst>
            </a:pPr>
            <a:r>
              <a:rPr b="0" lang="en-US" sz="1100" spc="-1" strike="noStrike">
                <a:solidFill>
                  <a:srgbClr val="000000"/>
                </a:solidFill>
                <a:latin typeface="Arial"/>
                <a:ea typeface="Arial"/>
              </a:rPr>
              <a:t>Next part is software.</a:t>
            </a:r>
            <a:endParaRPr b="0" lang="en-US" sz="1100" spc="-1" strike="noStrike">
              <a:latin typeface="Arial"/>
            </a:endParaRPr>
          </a:p>
          <a:p>
            <a:pPr>
              <a:lnSpc>
                <a:spcPct val="100000"/>
              </a:lnSpc>
              <a:tabLst>
                <a:tab algn="l" pos="0"/>
              </a:tabLst>
            </a:pPr>
            <a:endParaRPr b="0" lang="en-US" sz="11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6" name="PlaceHolder 1"/>
          <p:cNvSpPr>
            <a:spLocks noGrp="1"/>
          </p:cNvSpPr>
          <p:nvPr>
            <p:ph type="sldImg"/>
          </p:nvPr>
        </p:nvSpPr>
        <p:spPr>
          <a:xfrm>
            <a:off x="380880" y="685800"/>
            <a:ext cx="6095520" cy="3428640"/>
          </a:xfrm>
          <a:prstGeom prst="rect">
            <a:avLst/>
          </a:prstGeom>
        </p:spPr>
      </p:sp>
      <p:sp>
        <p:nvSpPr>
          <p:cNvPr id="497" name="PlaceHolder 2"/>
          <p:cNvSpPr>
            <a:spLocks noGrp="1"/>
          </p:cNvSpPr>
          <p:nvPr>
            <p:ph type="body"/>
          </p:nvPr>
        </p:nvSpPr>
        <p:spPr>
          <a:xfrm>
            <a:off x="685800" y="4343400"/>
            <a:ext cx="5486040" cy="4114440"/>
          </a:xfrm>
          <a:prstGeom prst="rect">
            <a:avLst/>
          </a:prstGeom>
        </p:spPr>
        <p:txBody>
          <a:bodyPr tIns="91440" bIns="91440">
            <a:noAutofit/>
          </a:bodyPr>
          <a:p>
            <a:pPr marL="457200" indent="-317160">
              <a:lnSpc>
                <a:spcPct val="100000"/>
              </a:lnSpc>
              <a:buClr>
                <a:srgbClr val="000000"/>
              </a:buClr>
              <a:buFont typeface="Arial"/>
              <a:buChar char="●"/>
            </a:pPr>
            <a:r>
              <a:rPr b="0" lang="en-US" sz="1100" spc="-1" strike="noStrike">
                <a:solidFill>
                  <a:srgbClr val="000000"/>
                </a:solidFill>
                <a:latin typeface="Arial"/>
                <a:ea typeface="Arial"/>
              </a:rPr>
              <a:t>For the entrance zone, we have 3 nodes.</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lane detect node observe lane and tell the car should go straight, left, or right.</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depth_node detect step obstacle with depth camera</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and line_trace_node controls the car behaviour with all those datum.</a:t>
            </a:r>
            <a:endParaRPr b="0" lang="en-US" sz="1100" spc="-1" strike="noStrike">
              <a:latin typeface="Arial"/>
            </a:endParaRPr>
          </a:p>
          <a:p>
            <a:pPr>
              <a:lnSpc>
                <a:spcPct val="100000"/>
              </a:lnSpc>
              <a:tabLst>
                <a:tab algn="l" pos="0"/>
              </a:tabLst>
            </a:pPr>
            <a:endParaRPr b="0" lang="en-US" sz="11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8" name="PlaceHolder 1"/>
          <p:cNvSpPr>
            <a:spLocks noGrp="1"/>
          </p:cNvSpPr>
          <p:nvPr>
            <p:ph type="sldImg"/>
          </p:nvPr>
        </p:nvSpPr>
        <p:spPr>
          <a:xfrm>
            <a:off x="380880" y="685800"/>
            <a:ext cx="6095520" cy="3428640"/>
          </a:xfrm>
          <a:prstGeom prst="rect">
            <a:avLst/>
          </a:prstGeom>
        </p:spPr>
      </p:sp>
      <p:sp>
        <p:nvSpPr>
          <p:cNvPr id="499" name="PlaceHolder 2"/>
          <p:cNvSpPr>
            <a:spLocks noGrp="1"/>
          </p:cNvSpPr>
          <p:nvPr>
            <p:ph type="body"/>
          </p:nvPr>
        </p:nvSpPr>
        <p:spPr>
          <a:xfrm>
            <a:off x="685800" y="4343400"/>
            <a:ext cx="5486040" cy="4114440"/>
          </a:xfrm>
          <a:prstGeom prst="rect">
            <a:avLst/>
          </a:prstGeom>
        </p:spPr>
        <p:txBody>
          <a:bodyPr tIns="91440" bIns="91440">
            <a:noAutofit/>
          </a:bodyPr>
          <a:p>
            <a:pPr marL="457200" indent="-317160">
              <a:lnSpc>
                <a:spcPct val="100000"/>
              </a:lnSpc>
              <a:buClr>
                <a:srgbClr val="000000"/>
              </a:buClr>
              <a:buFont typeface="Arial"/>
              <a:buChar char="●"/>
            </a:pPr>
            <a:r>
              <a:rPr b="0" lang="en-US" sz="1100" spc="-1" strike="noStrike">
                <a:solidFill>
                  <a:srgbClr val="000000"/>
                </a:solidFill>
                <a:latin typeface="Arial"/>
                <a:ea typeface="Arial"/>
              </a:rPr>
              <a:t>I’ll explain the line tracing algorithm first.</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Line detecting node counts the number of the black pixels in the image.</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And divide the image into three parts, left, center, and right, and compare the number of the black pixels in each area</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W1, w2, and w3 are distribution percentage of black pixels in each area, and algorithm was written based on this values.</a:t>
            </a:r>
            <a:endParaRPr b="0" lang="en-US" sz="11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0" name="PlaceHolder 1"/>
          <p:cNvSpPr>
            <a:spLocks noGrp="1"/>
          </p:cNvSpPr>
          <p:nvPr>
            <p:ph type="sldImg"/>
          </p:nvPr>
        </p:nvSpPr>
        <p:spPr>
          <a:xfrm>
            <a:off x="380880" y="685800"/>
            <a:ext cx="6095520" cy="3428640"/>
          </a:xfrm>
          <a:prstGeom prst="rect">
            <a:avLst/>
          </a:prstGeom>
        </p:spPr>
      </p:sp>
      <p:sp>
        <p:nvSpPr>
          <p:cNvPr id="501" name="PlaceHolder 2"/>
          <p:cNvSpPr>
            <a:spLocks noGrp="1"/>
          </p:cNvSpPr>
          <p:nvPr>
            <p:ph type="body"/>
          </p:nvPr>
        </p:nvSpPr>
        <p:spPr>
          <a:xfrm>
            <a:off x="685800" y="4343400"/>
            <a:ext cx="5486040" cy="4114440"/>
          </a:xfrm>
          <a:prstGeom prst="rect">
            <a:avLst/>
          </a:prstGeom>
        </p:spPr>
        <p:txBody>
          <a:bodyPr tIns="91440" bIns="91440">
            <a:noAutofit/>
          </a:bodyPr>
          <a:p>
            <a:pPr marL="457200" indent="-317160">
              <a:lnSpc>
                <a:spcPct val="100000"/>
              </a:lnSpc>
              <a:buClr>
                <a:srgbClr val="000000"/>
              </a:buClr>
              <a:buFont typeface="Arial"/>
              <a:buChar char="●"/>
            </a:pPr>
            <a:r>
              <a:rPr b="0" lang="en-US" sz="1100" spc="-1" strike="noStrike">
                <a:solidFill>
                  <a:srgbClr val="000000"/>
                </a:solidFill>
                <a:latin typeface="Arial"/>
                <a:ea typeface="Arial"/>
              </a:rPr>
              <a:t>If w2 is larger than 80%, car goes straight.</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If w2 is smaller than 80%, compare w1 and w3 value and go to the bigger direction.</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In this case, w1 is 0%, w2 is 75%, and w3 is 25%, this car goes to the right.</a:t>
            </a:r>
            <a:endParaRPr b="0" lang="en-US" sz="11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 name="PlaceHolder 1"/>
          <p:cNvSpPr>
            <a:spLocks noGrp="1"/>
          </p:cNvSpPr>
          <p:nvPr>
            <p:ph type="sldImg"/>
          </p:nvPr>
        </p:nvSpPr>
        <p:spPr>
          <a:xfrm>
            <a:off x="380880" y="685800"/>
            <a:ext cx="6095520" cy="3428640"/>
          </a:xfrm>
          <a:prstGeom prst="rect">
            <a:avLst/>
          </a:prstGeom>
        </p:spPr>
      </p:sp>
      <p:sp>
        <p:nvSpPr>
          <p:cNvPr id="503" name="PlaceHolder 2"/>
          <p:cNvSpPr>
            <a:spLocks noGrp="1"/>
          </p:cNvSpPr>
          <p:nvPr>
            <p:ph type="body"/>
          </p:nvPr>
        </p:nvSpPr>
        <p:spPr>
          <a:xfrm>
            <a:off x="685800" y="4343400"/>
            <a:ext cx="5486040" cy="4114440"/>
          </a:xfrm>
          <a:prstGeom prst="rect">
            <a:avLst/>
          </a:prstGeom>
        </p:spPr>
        <p:txBody>
          <a:bodyPr tIns="91440" bIns="91440">
            <a:noAutofit/>
          </a:bodyPr>
          <a:p>
            <a:pPr marL="457200" indent="-317160">
              <a:lnSpc>
                <a:spcPct val="100000"/>
              </a:lnSpc>
              <a:buClr>
                <a:srgbClr val="000000"/>
              </a:buClr>
              <a:buFont typeface="Arial"/>
              <a:buChar char="●"/>
            </a:pPr>
            <a:r>
              <a:rPr b="0" lang="en-US" sz="1100" spc="-1" strike="noStrike">
                <a:solidFill>
                  <a:srgbClr val="000000"/>
                </a:solidFill>
                <a:latin typeface="Arial"/>
                <a:ea typeface="Arial"/>
              </a:rPr>
              <a:t>However this algorithm have a drawback that it cannot distinguish the road shape.</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So when we did test running, sometimes it misunderstood the road shape and went to the wrong way.</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To solve this problem, we put the camera above the gripper and made it to see right in front of the robot</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 </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This made shape of the road is not important, so it followed lane perfectly.</a:t>
            </a:r>
            <a:endParaRPr b="0" lang="en-US" sz="11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 name="PlaceHolder 1"/>
          <p:cNvSpPr>
            <a:spLocks noGrp="1"/>
          </p:cNvSpPr>
          <p:nvPr>
            <p:ph type="sldImg"/>
          </p:nvPr>
        </p:nvSpPr>
        <p:spPr>
          <a:xfrm>
            <a:off x="380880" y="685800"/>
            <a:ext cx="6095520" cy="3428640"/>
          </a:xfrm>
          <a:prstGeom prst="rect">
            <a:avLst/>
          </a:prstGeom>
        </p:spPr>
      </p:sp>
      <p:sp>
        <p:nvSpPr>
          <p:cNvPr id="505" name="PlaceHolder 2"/>
          <p:cNvSpPr>
            <a:spLocks noGrp="1"/>
          </p:cNvSpPr>
          <p:nvPr>
            <p:ph type="body"/>
          </p:nvPr>
        </p:nvSpPr>
        <p:spPr>
          <a:xfrm>
            <a:off x="685800" y="4343400"/>
            <a:ext cx="5486040" cy="4114440"/>
          </a:xfrm>
          <a:prstGeom prst="rect">
            <a:avLst/>
          </a:prstGeom>
        </p:spPr>
        <p:txBody>
          <a:bodyPr tIns="91440" bIns="91440">
            <a:noAutofit/>
          </a:bodyPr>
          <a:p>
            <a:pPr marL="457200" indent="-317160">
              <a:lnSpc>
                <a:spcPct val="100000"/>
              </a:lnSpc>
              <a:buClr>
                <a:srgbClr val="000000"/>
              </a:buClr>
              <a:buFont typeface="Arial"/>
              <a:buChar char="●"/>
            </a:pPr>
            <a:r>
              <a:rPr b="0" lang="en-US" sz="1100" spc="-1" strike="noStrike">
                <a:solidFill>
                  <a:srgbClr val="000000"/>
                </a:solidFill>
                <a:latin typeface="Arial"/>
                <a:ea typeface="Arial"/>
              </a:rPr>
              <a:t>This is how we detect the step obstacle.</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This is sample image of depth node, and we identify the step obstacle with those 2 images.</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In the first image, the node check if the car is on the lane, not to confuse the wall as step.</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In the second image, we check depth of the upper side to check if upperside is opened, not to confuse slope as a step.</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And we check mean depth value for 5 points at the bottom, to check the shape of step.</a:t>
            </a:r>
            <a:endParaRPr b="0" lang="en-US" sz="11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 name="PlaceHolder 1"/>
          <p:cNvSpPr>
            <a:spLocks noGrp="1"/>
          </p:cNvSpPr>
          <p:nvPr>
            <p:ph type="sldImg"/>
          </p:nvPr>
        </p:nvSpPr>
        <p:spPr>
          <a:xfrm>
            <a:off x="380880" y="685800"/>
            <a:ext cx="6095520" cy="3428640"/>
          </a:xfrm>
          <a:prstGeom prst="rect">
            <a:avLst/>
          </a:prstGeom>
        </p:spPr>
      </p:sp>
      <p:sp>
        <p:nvSpPr>
          <p:cNvPr id="507" name="PlaceHolder 2"/>
          <p:cNvSpPr>
            <a:spLocks noGrp="1"/>
          </p:cNvSpPr>
          <p:nvPr>
            <p:ph type="body"/>
          </p:nvPr>
        </p:nvSpPr>
        <p:spPr>
          <a:xfrm>
            <a:off x="685800" y="4343400"/>
            <a:ext cx="5486040" cy="4114440"/>
          </a:xfrm>
          <a:prstGeom prst="rect">
            <a:avLst/>
          </a:prstGeom>
        </p:spPr>
        <p:txBody>
          <a:bodyPr tIns="91440" bIns="91440">
            <a:noAutofit/>
          </a:bodyPr>
          <a:p>
            <a:pPr marL="457200" indent="-317160">
              <a:lnSpc>
                <a:spcPct val="100000"/>
              </a:lnSpc>
              <a:buClr>
                <a:srgbClr val="000000"/>
              </a:buClr>
              <a:buFont typeface="Arial"/>
              <a:buChar char="●"/>
            </a:pPr>
            <a:r>
              <a:rPr b="0" lang="en-US" sz="1100" spc="-1" strike="noStrike">
                <a:solidFill>
                  <a:srgbClr val="000000"/>
                </a:solidFill>
                <a:latin typeface="Arial"/>
                <a:ea typeface="Arial"/>
              </a:rPr>
              <a:t>Next part is ball harvesting.</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Ball harvesting also have 3 nodes, one for ball detection,</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another one for obstacle detection with lidar, </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and the other one for car behaviour control.</a:t>
            </a:r>
            <a:endParaRPr b="0" lang="en-US" sz="1100" spc="-1" strike="noStrike">
              <a:latin typeface="Arial"/>
            </a:endParaRPr>
          </a:p>
          <a:p>
            <a:pPr>
              <a:lnSpc>
                <a:spcPct val="100000"/>
              </a:lnSpc>
            </a:pPr>
            <a:endParaRPr b="0" lang="en-US" sz="11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PlaceHolder 1"/>
          <p:cNvSpPr>
            <a:spLocks noGrp="1"/>
          </p:cNvSpPr>
          <p:nvPr>
            <p:ph type="sldImg"/>
          </p:nvPr>
        </p:nvSpPr>
        <p:spPr>
          <a:xfrm>
            <a:off x="380880" y="685800"/>
            <a:ext cx="6095520" cy="3428640"/>
          </a:xfrm>
          <a:prstGeom prst="rect">
            <a:avLst/>
          </a:prstGeom>
        </p:spPr>
      </p:sp>
      <p:sp>
        <p:nvSpPr>
          <p:cNvPr id="473"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tabLst>
                <a:tab algn="l" pos="0"/>
              </a:tabLst>
            </a:pPr>
            <a:r>
              <a:rPr b="0" lang="en-US" sz="1100" spc="-1" strike="noStrike">
                <a:solidFill>
                  <a:srgbClr val="000000"/>
                </a:solidFill>
                <a:latin typeface="Arial"/>
                <a:ea typeface="Arial"/>
              </a:rPr>
              <a:t>These are our table of contents. </a:t>
            </a:r>
            <a:endParaRPr b="0" lang="en-US" sz="1100" spc="-1" strike="noStrike">
              <a:latin typeface="Arial"/>
            </a:endParaRPr>
          </a:p>
          <a:p>
            <a:pPr>
              <a:lnSpc>
                <a:spcPct val="100000"/>
              </a:lnSpc>
              <a:tabLst>
                <a:tab algn="l" pos="0"/>
              </a:tabLst>
            </a:pPr>
            <a:r>
              <a:rPr b="0" lang="en-US" sz="1100" spc="-1" strike="noStrike">
                <a:solidFill>
                  <a:srgbClr val="000000"/>
                </a:solidFill>
                <a:latin typeface="Arial"/>
                <a:ea typeface="Arial"/>
              </a:rPr>
              <a:t>We’ll first start by problem definition then move on to software design part. </a:t>
            </a:r>
            <a:endParaRPr b="0" lang="en-US" sz="1100" spc="-1" strike="noStrike">
              <a:latin typeface="Arial"/>
            </a:endParaRPr>
          </a:p>
          <a:p>
            <a:pPr>
              <a:lnSpc>
                <a:spcPct val="100000"/>
              </a:lnSpc>
              <a:tabLst>
                <a:tab algn="l" pos="0"/>
              </a:tabLst>
            </a:pPr>
            <a:r>
              <a:rPr b="0" lang="en-US" sz="1100" spc="-1" strike="noStrike">
                <a:solidFill>
                  <a:srgbClr val="000000"/>
                </a:solidFill>
                <a:latin typeface="Arial"/>
                <a:ea typeface="Arial"/>
              </a:rPr>
              <a:t>Finally we’ll explain our Software Design and end the presentation</a:t>
            </a:r>
            <a:endParaRPr b="0" lang="en-US" sz="1100" spc="-1" strike="noStrike">
              <a:latin typeface="Arial"/>
            </a:endParaRPr>
          </a:p>
          <a:p>
            <a:pPr>
              <a:lnSpc>
                <a:spcPct val="100000"/>
              </a:lnSpc>
              <a:tabLst>
                <a:tab algn="l" pos="0"/>
              </a:tabLst>
            </a:pPr>
            <a:endParaRPr b="0" lang="en-US" sz="11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8" name="PlaceHolder 1"/>
          <p:cNvSpPr>
            <a:spLocks noGrp="1"/>
          </p:cNvSpPr>
          <p:nvPr>
            <p:ph type="sldImg"/>
          </p:nvPr>
        </p:nvSpPr>
        <p:spPr>
          <a:xfrm>
            <a:off x="380880" y="685800"/>
            <a:ext cx="6095520" cy="3428640"/>
          </a:xfrm>
          <a:prstGeom prst="rect">
            <a:avLst/>
          </a:prstGeom>
        </p:spPr>
      </p:sp>
      <p:sp>
        <p:nvSpPr>
          <p:cNvPr id="509" name="PlaceHolder 2"/>
          <p:cNvSpPr>
            <a:spLocks noGrp="1"/>
          </p:cNvSpPr>
          <p:nvPr>
            <p:ph type="body"/>
          </p:nvPr>
        </p:nvSpPr>
        <p:spPr>
          <a:xfrm>
            <a:off x="685800" y="4343400"/>
            <a:ext cx="5486040" cy="4114440"/>
          </a:xfrm>
          <a:prstGeom prst="rect">
            <a:avLst/>
          </a:prstGeom>
        </p:spPr>
        <p:txBody>
          <a:bodyPr tIns="91440" bIns="91440">
            <a:noAutofit/>
          </a:bodyPr>
          <a:p>
            <a:pPr marL="457200" indent="-317160">
              <a:lnSpc>
                <a:spcPct val="100000"/>
              </a:lnSpc>
              <a:buClr>
                <a:srgbClr val="000000"/>
              </a:buClr>
              <a:buFont typeface="Arial"/>
              <a:buChar char="●"/>
            </a:pPr>
            <a:r>
              <a:rPr b="0" lang="en-US" sz="1100" spc="-1" strike="noStrike">
                <a:solidFill>
                  <a:srgbClr val="000000"/>
                </a:solidFill>
                <a:latin typeface="Arial"/>
                <a:ea typeface="Arial"/>
              </a:rPr>
              <a:t>This is our ball detecting algorithm</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It finds contour of red pixels and draw circle.</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Based on that circle drawings, it calculate the number of detected balls, angles, and distances of each ball, and return them</a:t>
            </a:r>
            <a:endParaRPr b="0" lang="en-US" sz="11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0" name="PlaceHolder 1"/>
          <p:cNvSpPr>
            <a:spLocks noGrp="1"/>
          </p:cNvSpPr>
          <p:nvPr>
            <p:ph type="sldImg"/>
          </p:nvPr>
        </p:nvSpPr>
        <p:spPr>
          <a:xfrm>
            <a:off x="380880" y="685800"/>
            <a:ext cx="6095520" cy="3428640"/>
          </a:xfrm>
          <a:prstGeom prst="rect">
            <a:avLst/>
          </a:prstGeom>
        </p:spPr>
      </p:sp>
      <p:sp>
        <p:nvSpPr>
          <p:cNvPr id="511" name="PlaceHolder 2"/>
          <p:cNvSpPr>
            <a:spLocks noGrp="1"/>
          </p:cNvSpPr>
          <p:nvPr>
            <p:ph type="body"/>
          </p:nvPr>
        </p:nvSpPr>
        <p:spPr>
          <a:xfrm>
            <a:off x="685800" y="4343400"/>
            <a:ext cx="5486040" cy="4114440"/>
          </a:xfrm>
          <a:prstGeom prst="rect">
            <a:avLst/>
          </a:prstGeom>
        </p:spPr>
        <p:txBody>
          <a:bodyPr tIns="91440" bIns="91440">
            <a:noAutofit/>
          </a:bodyPr>
          <a:p>
            <a:pPr marL="457200" indent="-317160">
              <a:lnSpc>
                <a:spcPct val="100000"/>
              </a:lnSpc>
              <a:buClr>
                <a:srgbClr val="000000"/>
              </a:buClr>
              <a:buFont typeface="Arial"/>
              <a:buChar char="●"/>
            </a:pPr>
            <a:r>
              <a:rPr b="0" lang="en-US" sz="1100" spc="-1" strike="noStrike">
                <a:solidFill>
                  <a:srgbClr val="000000"/>
                </a:solidFill>
                <a:latin typeface="Arial"/>
                <a:ea typeface="Arial"/>
              </a:rPr>
              <a:t>This slide is about lidar data processing.</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In the lidar_node, lidar detects wall and obstacles with several range and angle data.</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To detect the poles, we found some points that are discontinuous with its neighbors.</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If the distance differences with its neighbour point is bigger than 0.7, </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it saves that point as one edge of the pole. </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And after that, we can find another discontinuous point, which is another edge of the pole</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We consider the points that are in between the two points as pole so that we can find pole location.</a:t>
            </a:r>
            <a:endParaRPr b="0" lang="en-US" sz="11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2" name="PlaceHolder 1"/>
          <p:cNvSpPr>
            <a:spLocks noGrp="1"/>
          </p:cNvSpPr>
          <p:nvPr>
            <p:ph type="sldImg"/>
          </p:nvPr>
        </p:nvSpPr>
        <p:spPr>
          <a:xfrm>
            <a:off x="380880" y="685800"/>
            <a:ext cx="6095520" cy="3428640"/>
          </a:xfrm>
          <a:prstGeom prst="rect">
            <a:avLst/>
          </a:prstGeom>
        </p:spPr>
      </p:sp>
      <p:sp>
        <p:nvSpPr>
          <p:cNvPr id="513" name="PlaceHolder 2"/>
          <p:cNvSpPr>
            <a:spLocks noGrp="1"/>
          </p:cNvSpPr>
          <p:nvPr>
            <p:ph type="body"/>
          </p:nvPr>
        </p:nvSpPr>
        <p:spPr>
          <a:xfrm>
            <a:off x="685800" y="4343400"/>
            <a:ext cx="5486040" cy="4114440"/>
          </a:xfrm>
          <a:prstGeom prst="rect">
            <a:avLst/>
          </a:prstGeom>
        </p:spPr>
        <p:txBody>
          <a:bodyPr tIns="91440" bIns="91440">
            <a:noAutofit/>
          </a:bodyPr>
          <a:p>
            <a:pPr marL="457200" indent="-317160">
              <a:lnSpc>
                <a:spcPct val="100000"/>
              </a:lnSpc>
              <a:buClr>
                <a:srgbClr val="000000"/>
              </a:buClr>
              <a:buFont typeface="Arial"/>
              <a:buChar char="●"/>
            </a:pPr>
            <a:r>
              <a:rPr b="0" lang="en-US" sz="1100" spc="-1" strike="noStrike">
                <a:solidFill>
                  <a:srgbClr val="000000"/>
                </a:solidFill>
                <a:latin typeface="Arial"/>
                <a:ea typeface="Arial"/>
              </a:rPr>
              <a:t>lidar is also used to find wall distances.</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lidar continuously calculates distances to the 8 directions of the car.</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If the calculated distance is about a pole, not a wall, car just ignore that direction because it is already checked in the obstacle detection.</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We use this data to check which side is close to the wall, and this is essential for escaping the corner.</a:t>
            </a:r>
            <a:endParaRPr b="0" lang="en-US" sz="11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4" name="PlaceHolder 1"/>
          <p:cNvSpPr>
            <a:spLocks noGrp="1"/>
          </p:cNvSpPr>
          <p:nvPr>
            <p:ph type="sldImg"/>
          </p:nvPr>
        </p:nvSpPr>
        <p:spPr>
          <a:xfrm>
            <a:off x="380880" y="685800"/>
            <a:ext cx="6095520" cy="3428640"/>
          </a:xfrm>
          <a:prstGeom prst="rect">
            <a:avLst/>
          </a:prstGeom>
        </p:spPr>
      </p:sp>
      <p:sp>
        <p:nvSpPr>
          <p:cNvPr id="515" name="PlaceHolder 2"/>
          <p:cNvSpPr>
            <a:spLocks noGrp="1"/>
          </p:cNvSpPr>
          <p:nvPr>
            <p:ph type="body"/>
          </p:nvPr>
        </p:nvSpPr>
        <p:spPr>
          <a:xfrm>
            <a:off x="685800" y="4343400"/>
            <a:ext cx="5486040" cy="4114440"/>
          </a:xfrm>
          <a:prstGeom prst="rect">
            <a:avLst/>
          </a:prstGeom>
        </p:spPr>
        <p:txBody>
          <a:bodyPr tIns="91440" bIns="91440">
            <a:noAutofit/>
          </a:bodyPr>
          <a:p>
            <a:pPr marL="457200" indent="-317160">
              <a:lnSpc>
                <a:spcPct val="100000"/>
              </a:lnSpc>
              <a:buClr>
                <a:srgbClr val="000000"/>
              </a:buClr>
              <a:buFont typeface="Arial"/>
              <a:buChar char="●"/>
            </a:pPr>
            <a:r>
              <a:rPr b="0" lang="en-US" sz="1100" spc="-1" strike="noStrike">
                <a:solidFill>
                  <a:srgbClr val="000000"/>
                </a:solidFill>
                <a:latin typeface="Arial"/>
                <a:ea typeface="Arial"/>
              </a:rPr>
              <a:t>With those sensor data, we organized ball harvesting algorithm as follows.</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This is sequential algorithm which iterates for 5 times.</a:t>
            </a:r>
            <a:endParaRPr b="0" lang="en-US" sz="11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6" name="PlaceHolder 1"/>
          <p:cNvSpPr>
            <a:spLocks noGrp="1"/>
          </p:cNvSpPr>
          <p:nvPr>
            <p:ph type="sldImg"/>
          </p:nvPr>
        </p:nvSpPr>
        <p:spPr>
          <a:xfrm>
            <a:off x="380880" y="685800"/>
            <a:ext cx="6095520" cy="3428640"/>
          </a:xfrm>
          <a:prstGeom prst="rect">
            <a:avLst/>
          </a:prstGeom>
        </p:spPr>
      </p:sp>
      <p:sp>
        <p:nvSpPr>
          <p:cNvPr id="517" name="PlaceHolder 2"/>
          <p:cNvSpPr>
            <a:spLocks noGrp="1"/>
          </p:cNvSpPr>
          <p:nvPr>
            <p:ph type="body"/>
          </p:nvPr>
        </p:nvSpPr>
        <p:spPr>
          <a:xfrm>
            <a:off x="685800" y="4343400"/>
            <a:ext cx="5486040" cy="4114440"/>
          </a:xfrm>
          <a:prstGeom prst="rect">
            <a:avLst/>
          </a:prstGeom>
        </p:spPr>
        <p:txBody>
          <a:bodyPr tIns="91440" bIns="91440">
            <a:noAutofit/>
          </a:bodyPr>
          <a:p>
            <a:pPr marL="457200" indent="-317160">
              <a:lnSpc>
                <a:spcPct val="100000"/>
              </a:lnSpc>
              <a:buClr>
                <a:srgbClr val="000000"/>
              </a:buClr>
              <a:buFont typeface="Arial"/>
              <a:buChar char="●"/>
            </a:pPr>
            <a:r>
              <a:rPr b="0" lang="en-US" sz="1100" spc="-1" strike="noStrike">
                <a:solidFill>
                  <a:srgbClr val="000000"/>
                </a:solidFill>
                <a:latin typeface="Arial"/>
                <a:ea typeface="Arial"/>
              </a:rPr>
              <a:t>First initialize the car,</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Initializing makes the car get ready for collecting the balls.</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For example, gripper should be opend wide, linear actuators should be set at the base position.</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After that, car starts rotation to find red balls.</a:t>
            </a:r>
            <a:endParaRPr b="0" lang="en-US" sz="11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8" name="PlaceHolder 1"/>
          <p:cNvSpPr>
            <a:spLocks noGrp="1"/>
          </p:cNvSpPr>
          <p:nvPr>
            <p:ph type="sldImg"/>
          </p:nvPr>
        </p:nvSpPr>
        <p:spPr>
          <a:xfrm>
            <a:off x="380880" y="685800"/>
            <a:ext cx="6095520" cy="3428640"/>
          </a:xfrm>
          <a:prstGeom prst="rect">
            <a:avLst/>
          </a:prstGeom>
        </p:spPr>
      </p:sp>
      <p:sp>
        <p:nvSpPr>
          <p:cNvPr id="519" name="PlaceHolder 2"/>
          <p:cNvSpPr>
            <a:spLocks noGrp="1"/>
          </p:cNvSpPr>
          <p:nvPr>
            <p:ph type="body"/>
          </p:nvPr>
        </p:nvSpPr>
        <p:spPr>
          <a:xfrm>
            <a:off x="685800" y="4343400"/>
            <a:ext cx="5486040" cy="4114440"/>
          </a:xfrm>
          <a:prstGeom prst="rect">
            <a:avLst/>
          </a:prstGeom>
        </p:spPr>
        <p:txBody>
          <a:bodyPr tIns="91440" bIns="91440">
            <a:noAutofit/>
          </a:bodyPr>
          <a:p>
            <a:pPr marL="457200" indent="-317160">
              <a:lnSpc>
                <a:spcPct val="100000"/>
              </a:lnSpc>
              <a:buClr>
                <a:srgbClr val="000000"/>
              </a:buClr>
              <a:buFont typeface="Arial"/>
              <a:buChar char="●"/>
            </a:pPr>
            <a:r>
              <a:rPr b="0" lang="en-US" sz="1100" spc="-1" strike="noStrike">
                <a:solidFill>
                  <a:srgbClr val="000000"/>
                </a:solidFill>
                <a:latin typeface="Arial"/>
                <a:ea typeface="Arial"/>
              </a:rPr>
              <a:t>If the ball is found, car starts to align.</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It rotates until the ball is center positioned, and then approach the ball. </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If the ball gets out of the sight while approaching, ball conducts alignment again with it.</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If car gets close enough to the ball, car conduct precise alignment again not to push the ball.</a:t>
            </a:r>
            <a:endParaRPr b="0" lang="en-US" sz="11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0" name="PlaceHolder 1"/>
          <p:cNvSpPr>
            <a:spLocks noGrp="1"/>
          </p:cNvSpPr>
          <p:nvPr>
            <p:ph type="sldImg"/>
          </p:nvPr>
        </p:nvSpPr>
        <p:spPr>
          <a:xfrm>
            <a:off x="380880" y="685800"/>
            <a:ext cx="6095520" cy="3428640"/>
          </a:xfrm>
          <a:prstGeom prst="rect">
            <a:avLst/>
          </a:prstGeom>
        </p:spPr>
      </p:sp>
      <p:sp>
        <p:nvSpPr>
          <p:cNvPr id="521" name="PlaceHolder 2"/>
          <p:cNvSpPr>
            <a:spLocks noGrp="1"/>
          </p:cNvSpPr>
          <p:nvPr>
            <p:ph type="body"/>
          </p:nvPr>
        </p:nvSpPr>
        <p:spPr>
          <a:xfrm>
            <a:off x="685800" y="4343400"/>
            <a:ext cx="5486040" cy="4114440"/>
          </a:xfrm>
          <a:prstGeom prst="rect">
            <a:avLst/>
          </a:prstGeom>
        </p:spPr>
        <p:txBody>
          <a:bodyPr tIns="91440" bIns="91440">
            <a:noAutofit/>
          </a:bodyPr>
          <a:p>
            <a:pPr marL="457200" indent="-317160">
              <a:lnSpc>
                <a:spcPct val="100000"/>
              </a:lnSpc>
              <a:buClr>
                <a:srgbClr val="000000"/>
              </a:buClr>
              <a:buFont typeface="Arial"/>
              <a:buChar char="●"/>
            </a:pPr>
            <a:r>
              <a:rPr b="0" lang="en-US" sz="1100" spc="-1" strike="noStrike">
                <a:solidFill>
                  <a:srgbClr val="000000"/>
                </a:solidFill>
                <a:latin typeface="Arial"/>
                <a:ea typeface="Arial"/>
              </a:rPr>
              <a:t>After that is similar to what we did before, catch the ball, find green ball, </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approach the green ball, lift the gripper and dump the ball.</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After it finishes one cycle, it returns to the initializing function again and starts another cycle.</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We made this robot to count the collected number of balls, so this will be repeated until no balls are left.</a:t>
            </a:r>
            <a:endParaRPr b="0" lang="en-US" sz="1100" spc="-1" strike="noStrike">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PlaceHolder 1"/>
          <p:cNvSpPr>
            <a:spLocks noGrp="1"/>
          </p:cNvSpPr>
          <p:nvPr>
            <p:ph type="sldImg"/>
          </p:nvPr>
        </p:nvSpPr>
        <p:spPr>
          <a:xfrm>
            <a:off x="380880" y="685800"/>
            <a:ext cx="6095520" cy="3428640"/>
          </a:xfrm>
          <a:prstGeom prst="rect">
            <a:avLst/>
          </a:prstGeom>
        </p:spPr>
      </p:sp>
      <p:sp>
        <p:nvSpPr>
          <p:cNvPr id="523" name="PlaceHolder 2"/>
          <p:cNvSpPr>
            <a:spLocks noGrp="1"/>
          </p:cNvSpPr>
          <p:nvPr>
            <p:ph type="body"/>
          </p:nvPr>
        </p:nvSpPr>
        <p:spPr>
          <a:xfrm>
            <a:off x="685800" y="4343400"/>
            <a:ext cx="5486040" cy="4114440"/>
          </a:xfrm>
          <a:prstGeom prst="rect">
            <a:avLst/>
          </a:prstGeom>
        </p:spPr>
        <p:txBody>
          <a:bodyPr tIns="91440" bIns="91440">
            <a:noAutofit/>
          </a:bodyPr>
          <a:p>
            <a:pPr marL="457200" indent="-317160">
              <a:lnSpc>
                <a:spcPct val="100000"/>
              </a:lnSpc>
              <a:buClr>
                <a:srgbClr val="000000"/>
              </a:buClr>
              <a:buFont typeface="Arial"/>
              <a:buChar char="●"/>
            </a:pPr>
            <a:r>
              <a:rPr b="0" lang="en-US" sz="1100" spc="-1" strike="noStrike">
                <a:solidFill>
                  <a:srgbClr val="000000"/>
                </a:solidFill>
                <a:latin typeface="Arial"/>
                <a:ea typeface="Arial"/>
              </a:rPr>
              <a:t>Because algorithm that I introduced before is too ideal and our map is quite complicated, </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we faced many exceptional cases.</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Exceptional handling was important in ball harvesting because it can prevent from miss handling and infinite loop.</a:t>
            </a:r>
            <a:endParaRPr b="0" lang="en-US" sz="1100" spc="-1" strike="noStrike">
              <a:latin typeface="Arial"/>
            </a:endParaRPr>
          </a:p>
          <a:p>
            <a:pPr>
              <a:lnSpc>
                <a:spcPct val="100000"/>
              </a:lnSpc>
            </a:pP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First case is when path is inturrupted by pole.</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With base algorithm, car just crashes the pole while approaching.</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So after alignment we made car to check if there is pole on the path.</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If the pole is blocking left side of the ball, car will avoid to the right side,</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and if the pole is blocking right side of the ball, car will avoid to the left side.</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 </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Second case is when pole is disturbing rotation of car.</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In this case, we made car to check the closest distance of the pole before the rotation.</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If the distance is lower than 0.5, car moves front or back to get enough space.</a:t>
            </a:r>
            <a:endParaRPr b="0" lang="en-US" sz="1100" spc="-1" strike="noStrike">
              <a:latin typeface="Arial"/>
            </a:endParaRPr>
          </a:p>
          <a:p>
            <a:pPr>
              <a:lnSpc>
                <a:spcPct val="100000"/>
              </a:lnSpc>
            </a:pPr>
            <a:endParaRPr b="0" lang="en-US" sz="11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4" name="PlaceHolder 1"/>
          <p:cNvSpPr>
            <a:spLocks noGrp="1"/>
          </p:cNvSpPr>
          <p:nvPr>
            <p:ph type="sldImg"/>
          </p:nvPr>
        </p:nvSpPr>
        <p:spPr>
          <a:xfrm>
            <a:off x="380880" y="685800"/>
            <a:ext cx="6095520" cy="3428640"/>
          </a:xfrm>
          <a:prstGeom prst="rect">
            <a:avLst/>
          </a:prstGeom>
        </p:spPr>
      </p:sp>
      <p:sp>
        <p:nvSpPr>
          <p:cNvPr id="525" name="PlaceHolder 2"/>
          <p:cNvSpPr>
            <a:spLocks noGrp="1"/>
          </p:cNvSpPr>
          <p:nvPr>
            <p:ph type="body"/>
          </p:nvPr>
        </p:nvSpPr>
        <p:spPr>
          <a:xfrm>
            <a:off x="685800" y="4343400"/>
            <a:ext cx="5486040" cy="4114440"/>
          </a:xfrm>
          <a:prstGeom prst="rect">
            <a:avLst/>
          </a:prstGeom>
        </p:spPr>
        <p:txBody>
          <a:bodyPr tIns="91440" bIns="91440">
            <a:noAutofit/>
          </a:bodyPr>
          <a:p>
            <a:pPr marL="457200" indent="-317160">
              <a:lnSpc>
                <a:spcPct val="100000"/>
              </a:lnSpc>
              <a:buClr>
                <a:srgbClr val="000000"/>
              </a:buClr>
              <a:buFont typeface="Arial"/>
              <a:buChar char="●"/>
            </a:pPr>
            <a:r>
              <a:rPr b="0" lang="en-US" sz="1100" spc="-1" strike="noStrike">
                <a:solidFill>
                  <a:srgbClr val="000000"/>
                </a:solidFill>
                <a:latin typeface="Arial"/>
                <a:ea typeface="Arial"/>
              </a:rPr>
              <a:t>Case 3 is when the car is blocked by wall while approaching the goal zone.</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When car approaches the goal zone, car gets closer to the wall and finally crashes with wall.</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So while approaching, we made car to check side distance to wall. </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If this distance is lower than 0.5, car gets back from the wall enough and approach goal zone again.</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 </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Case 4 is when the car is stuck in the corner.</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If car is continuously repeating one function for a long time, car conducts corner escaping algorithm.</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It checks if it is surrounded by corner with lidar, it moves to the open direction and becomes free.</a:t>
            </a:r>
            <a:endParaRPr b="0" lang="en-US" sz="1100" spc="-1" strike="noStrike">
              <a:latin typeface="Arial"/>
            </a:endParaRPr>
          </a:p>
          <a:p>
            <a:pPr>
              <a:lnSpc>
                <a:spcPct val="100000"/>
              </a:lnSpc>
            </a:pP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With these algorithms, we successfully conducted our objectives</a:t>
            </a:r>
            <a:endParaRPr b="0" lang="en-US" sz="11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6" name="PlaceHolder 1"/>
          <p:cNvSpPr>
            <a:spLocks noGrp="1"/>
          </p:cNvSpPr>
          <p:nvPr>
            <p:ph type="sldImg"/>
          </p:nvPr>
        </p:nvSpPr>
        <p:spPr>
          <a:xfrm>
            <a:off x="380880" y="685800"/>
            <a:ext cx="6095520" cy="3428640"/>
          </a:xfrm>
          <a:prstGeom prst="rect">
            <a:avLst/>
          </a:prstGeom>
        </p:spPr>
      </p:sp>
      <p:sp>
        <p:nvSpPr>
          <p:cNvPr id="527"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tabLst>
                <a:tab algn="l" pos="0"/>
              </a:tabLst>
            </a:pPr>
            <a:r>
              <a:rPr b="0" lang="en-US" sz="1100" spc="-1" strike="noStrike">
                <a:solidFill>
                  <a:srgbClr val="000000"/>
                </a:solidFill>
                <a:latin typeface="Arial"/>
                <a:ea typeface="Arial"/>
              </a:rPr>
              <a:t>Thank you for the listening, this is the end of our presentation</a:t>
            </a:r>
            <a:endParaRPr b="0" lang="en-US" sz="11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4" name="PlaceHolder 1"/>
          <p:cNvSpPr>
            <a:spLocks noGrp="1"/>
          </p:cNvSpPr>
          <p:nvPr>
            <p:ph type="sldImg"/>
          </p:nvPr>
        </p:nvSpPr>
        <p:spPr>
          <a:xfrm>
            <a:off x="380880" y="685800"/>
            <a:ext cx="6095520" cy="3428640"/>
          </a:xfrm>
          <a:prstGeom prst="rect">
            <a:avLst/>
          </a:prstGeom>
        </p:spPr>
      </p:sp>
      <p:sp>
        <p:nvSpPr>
          <p:cNvPr id="475"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tabLst>
                <a:tab algn="l" pos="0"/>
              </a:tabLst>
            </a:pPr>
            <a:r>
              <a:rPr b="0" lang="en-US" sz="1100" spc="-1" strike="noStrike">
                <a:solidFill>
                  <a:srgbClr val="000000"/>
                </a:solidFill>
                <a:latin typeface="Arial"/>
                <a:ea typeface="Arial"/>
              </a:rPr>
              <a:t>So I’ll talk about problem definition now. </a:t>
            </a:r>
            <a:endParaRPr b="0" lang="en-US" sz="11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 name="PlaceHolder 1"/>
          <p:cNvSpPr>
            <a:spLocks noGrp="1"/>
          </p:cNvSpPr>
          <p:nvPr>
            <p:ph type="sldImg"/>
          </p:nvPr>
        </p:nvSpPr>
        <p:spPr>
          <a:xfrm>
            <a:off x="380880" y="685800"/>
            <a:ext cx="6095520" cy="3428640"/>
          </a:xfrm>
          <a:prstGeom prst="rect">
            <a:avLst/>
          </a:prstGeom>
        </p:spPr>
      </p:sp>
      <p:sp>
        <p:nvSpPr>
          <p:cNvPr id="477"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tabLst>
                <a:tab algn="l" pos="0"/>
              </a:tabLst>
            </a:pPr>
            <a:r>
              <a:rPr b="0" lang="en-US" sz="1100" spc="-1" strike="noStrike">
                <a:solidFill>
                  <a:srgbClr val="000000"/>
                </a:solidFill>
                <a:latin typeface="Arial"/>
                <a:ea typeface="Arial"/>
              </a:rPr>
              <a:t>The map and the description in this slide shows the mission we have to accomplish. </a:t>
            </a:r>
            <a:endParaRPr b="0" lang="en-US" sz="1100" spc="-1" strike="noStrike">
              <a:latin typeface="Arial"/>
            </a:endParaRPr>
          </a:p>
          <a:p>
            <a:pPr>
              <a:lnSpc>
                <a:spcPct val="100000"/>
              </a:lnSpc>
              <a:tabLst>
                <a:tab algn="l" pos="0"/>
              </a:tabLst>
            </a:pPr>
            <a:r>
              <a:rPr b="0" lang="en-US" sz="1100" spc="-1" strike="noStrike">
                <a:solidFill>
                  <a:srgbClr val="000000"/>
                </a:solidFill>
                <a:latin typeface="Arial"/>
                <a:ea typeface="Arial"/>
              </a:rPr>
              <a:t>In short, we have to pass the entrance with three challenges, bump, slope, and step obstacle.</a:t>
            </a:r>
            <a:endParaRPr b="0" lang="en-US" sz="1100" spc="-1" strike="noStrike">
              <a:latin typeface="Arial"/>
            </a:endParaRPr>
          </a:p>
          <a:p>
            <a:pPr>
              <a:lnSpc>
                <a:spcPct val="100000"/>
              </a:lnSpc>
              <a:tabLst>
                <a:tab algn="l" pos="0"/>
              </a:tabLst>
            </a:pPr>
            <a:r>
              <a:rPr b="0" lang="en-US" sz="1100" spc="-1" strike="noStrike">
                <a:solidFill>
                  <a:srgbClr val="000000"/>
                </a:solidFill>
                <a:latin typeface="Arial"/>
                <a:ea typeface="Arial"/>
              </a:rPr>
              <a:t>And then we should harvest 5 balls in the ball harvesting zone. </a:t>
            </a:r>
            <a:endParaRPr b="0" lang="en-US" sz="11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PlaceHolder 1"/>
          <p:cNvSpPr>
            <a:spLocks noGrp="1"/>
          </p:cNvSpPr>
          <p:nvPr>
            <p:ph type="sldImg"/>
          </p:nvPr>
        </p:nvSpPr>
        <p:spPr>
          <a:xfrm>
            <a:off x="380880" y="685800"/>
            <a:ext cx="6095520" cy="3428640"/>
          </a:xfrm>
          <a:prstGeom prst="rect">
            <a:avLst/>
          </a:prstGeom>
        </p:spPr>
      </p:sp>
      <p:sp>
        <p:nvSpPr>
          <p:cNvPr id="479"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tabLst>
                <a:tab algn="l" pos="0"/>
              </a:tabLst>
            </a:pPr>
            <a:r>
              <a:rPr b="0" lang="en-US" sz="1100" spc="-1" strike="noStrike">
                <a:solidFill>
                  <a:srgbClr val="000000"/>
                </a:solidFill>
                <a:latin typeface="Arial"/>
                <a:ea typeface="Arial"/>
              </a:rPr>
              <a:t>To conduct the objectives successfully, we set our No. 1 as a stability.</a:t>
            </a:r>
            <a:endParaRPr b="0" lang="en-US" sz="1100" spc="-1" strike="noStrike">
              <a:latin typeface="Arial"/>
            </a:endParaRPr>
          </a:p>
          <a:p>
            <a:pPr>
              <a:lnSpc>
                <a:spcPct val="100000"/>
              </a:lnSpc>
              <a:tabLst>
                <a:tab algn="l" pos="0"/>
              </a:tabLst>
            </a:pPr>
            <a:endParaRPr b="0" lang="en-US" sz="1100" spc="-1" strike="noStrike">
              <a:latin typeface="Arial"/>
            </a:endParaRPr>
          </a:p>
          <a:p>
            <a:pPr>
              <a:lnSpc>
                <a:spcPct val="100000"/>
              </a:lnSpc>
              <a:tabLst>
                <a:tab algn="l" pos="0"/>
              </a:tabLst>
            </a:pPr>
            <a:r>
              <a:rPr b="0" lang="en-US" sz="1100" spc="-1" strike="noStrike">
                <a:solidFill>
                  <a:srgbClr val="000000"/>
                </a:solidFill>
                <a:latin typeface="Arial"/>
                <a:ea typeface="Arial"/>
              </a:rPr>
              <a:t>When we tested the given missions with first model, it was not stable and sometimes it failed to go over the obstacles.</a:t>
            </a:r>
            <a:endParaRPr b="0" lang="en-US" sz="1100" spc="-1" strike="noStrike">
              <a:latin typeface="Arial"/>
            </a:endParaRPr>
          </a:p>
          <a:p>
            <a:pPr>
              <a:lnSpc>
                <a:spcPct val="100000"/>
              </a:lnSpc>
              <a:tabLst>
                <a:tab algn="l" pos="0"/>
              </a:tabLst>
            </a:pPr>
            <a:endParaRPr b="0" lang="en-US" sz="1100" spc="-1" strike="noStrike">
              <a:latin typeface="Arial"/>
            </a:endParaRPr>
          </a:p>
          <a:p>
            <a:pPr>
              <a:lnSpc>
                <a:spcPct val="100000"/>
              </a:lnSpc>
              <a:tabLst>
                <a:tab algn="l" pos="0"/>
              </a:tabLst>
            </a:pPr>
            <a:r>
              <a:rPr b="0" lang="en-US" sz="1100" spc="-1" strike="noStrike">
                <a:solidFill>
                  <a:srgbClr val="000000"/>
                </a:solidFill>
                <a:latin typeface="Arial"/>
                <a:ea typeface="Arial"/>
              </a:rPr>
              <a:t>So we thought minimizing the error is the most important.</a:t>
            </a:r>
            <a:endParaRPr b="0" lang="en-US" sz="1100" spc="-1" strike="noStrike">
              <a:latin typeface="Arial"/>
            </a:endParaRPr>
          </a:p>
          <a:p>
            <a:pPr>
              <a:lnSpc>
                <a:spcPct val="100000"/>
              </a:lnSpc>
              <a:tabLst>
                <a:tab algn="l" pos="0"/>
              </a:tabLst>
            </a:pPr>
            <a:r>
              <a:rPr b="0" lang="en-US" sz="1100" spc="-1" strike="noStrike">
                <a:solidFill>
                  <a:srgbClr val="000000"/>
                </a:solidFill>
                <a:latin typeface="Arial"/>
                <a:ea typeface="Arial"/>
              </a:rPr>
              <a:t>In particular, we focused on step obstacle because we failed at the step mostly.</a:t>
            </a:r>
            <a:endParaRPr b="0" lang="en-US" sz="1100" spc="-1" strike="noStrike">
              <a:latin typeface="Arial"/>
            </a:endParaRPr>
          </a:p>
          <a:p>
            <a:pPr>
              <a:lnSpc>
                <a:spcPct val="100000"/>
              </a:lnSpc>
              <a:tabLst>
                <a:tab algn="l" pos="0"/>
              </a:tabLst>
            </a:pPr>
            <a:r>
              <a:rPr b="0" lang="en-US" sz="1100" spc="-1" strike="noStrike">
                <a:solidFill>
                  <a:srgbClr val="000000"/>
                </a:solidFill>
                <a:latin typeface="Arial"/>
                <a:ea typeface="Arial"/>
              </a:rPr>
              <a:t>And we made it harvest balls 1 by 1 with gripper, this made algorithm very simple, so that we could get high accuracy on ball harvesting.</a:t>
            </a:r>
            <a:endParaRPr b="0" lang="en-US" sz="11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PlaceHolder 1"/>
          <p:cNvSpPr>
            <a:spLocks noGrp="1"/>
          </p:cNvSpPr>
          <p:nvPr>
            <p:ph type="sldImg"/>
          </p:nvPr>
        </p:nvSpPr>
        <p:spPr>
          <a:xfrm>
            <a:off x="380880" y="685800"/>
            <a:ext cx="6095520" cy="3428640"/>
          </a:xfrm>
          <a:prstGeom prst="rect">
            <a:avLst/>
          </a:prstGeom>
        </p:spPr>
      </p:sp>
      <p:sp>
        <p:nvSpPr>
          <p:cNvPr id="481"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tabLst>
                <a:tab algn="l" pos="0"/>
              </a:tabLst>
            </a:pPr>
            <a:r>
              <a:rPr b="0" lang="en-US" sz="1100" spc="-1" strike="noStrike">
                <a:solidFill>
                  <a:srgbClr val="000000"/>
                </a:solidFill>
                <a:latin typeface="Arial"/>
                <a:ea typeface="Arial"/>
              </a:rPr>
              <a:t>Now, I’ll move on to hardware design part. </a:t>
            </a:r>
            <a:endParaRPr b="0" lang="en-US" sz="1100" spc="-1" strike="noStrike">
              <a:latin typeface="Arial"/>
            </a:endParaRPr>
          </a:p>
          <a:p>
            <a:pPr>
              <a:lnSpc>
                <a:spcPct val="100000"/>
              </a:lnSpc>
              <a:tabLst>
                <a:tab algn="l" pos="0"/>
              </a:tabLst>
            </a:pPr>
            <a:endParaRPr b="0" lang="en-US" sz="11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2" name="PlaceHolder 1"/>
          <p:cNvSpPr>
            <a:spLocks noGrp="1"/>
          </p:cNvSpPr>
          <p:nvPr>
            <p:ph type="sldImg"/>
          </p:nvPr>
        </p:nvSpPr>
        <p:spPr>
          <a:xfrm>
            <a:off x="380880" y="685800"/>
            <a:ext cx="6095520" cy="3428640"/>
          </a:xfrm>
          <a:prstGeom prst="rect">
            <a:avLst/>
          </a:prstGeom>
        </p:spPr>
      </p:sp>
      <p:sp>
        <p:nvSpPr>
          <p:cNvPr id="483"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tabLst>
                <a:tab algn="l" pos="0"/>
              </a:tabLst>
            </a:pPr>
            <a:r>
              <a:rPr b="0" lang="en-US" sz="1100" spc="-1" strike="noStrike">
                <a:solidFill>
                  <a:srgbClr val="000000"/>
                </a:solidFill>
                <a:latin typeface="Arial"/>
                <a:ea typeface="Arial"/>
              </a:rPr>
              <a:t>This is the overall design of our team’s robot. </a:t>
            </a:r>
            <a:endParaRPr b="0" lang="en-US" sz="1100" spc="-1" strike="noStrike">
              <a:latin typeface="Arial"/>
            </a:endParaRPr>
          </a:p>
          <a:p>
            <a:pPr>
              <a:lnSpc>
                <a:spcPct val="100000"/>
              </a:lnSpc>
              <a:tabLst>
                <a:tab algn="l" pos="0"/>
              </a:tabLst>
            </a:pPr>
            <a:r>
              <a:rPr b="0" lang="en-US" sz="1100" spc="-1" strike="noStrike">
                <a:solidFill>
                  <a:srgbClr val="000000"/>
                </a:solidFill>
                <a:latin typeface="Arial"/>
                <a:ea typeface="Arial"/>
              </a:rPr>
              <a:t>As you can see, the picture below are top, front, back and side view of our robot. </a:t>
            </a:r>
            <a:endParaRPr b="0" lang="en-US" sz="1100" spc="-1" strike="noStrike">
              <a:latin typeface="Arial"/>
            </a:endParaRPr>
          </a:p>
          <a:p>
            <a:pPr>
              <a:lnSpc>
                <a:spcPct val="100000"/>
              </a:lnSpc>
              <a:tabLst>
                <a:tab algn="l" pos="0"/>
              </a:tabLst>
            </a:pPr>
            <a:r>
              <a:rPr b="0" lang="en-US" sz="1100" spc="-1" strike="noStrike">
                <a:solidFill>
                  <a:srgbClr val="000000"/>
                </a:solidFill>
                <a:latin typeface="Arial"/>
                <a:ea typeface="Arial"/>
              </a:rPr>
              <a:t>The robot weighs 7.5kg and length is about 0.6m.</a:t>
            </a:r>
            <a:endParaRPr b="0" lang="en-US" sz="1100" spc="-1" strike="noStrike">
              <a:latin typeface="Arial"/>
            </a:endParaRPr>
          </a:p>
          <a:p>
            <a:pPr>
              <a:lnSpc>
                <a:spcPct val="100000"/>
              </a:lnSpc>
              <a:tabLst>
                <a:tab algn="l" pos="0"/>
              </a:tabLst>
            </a:pPr>
            <a:r>
              <a:rPr b="0" lang="en-US" sz="1100" spc="-1" strike="noStrike">
                <a:solidFill>
                  <a:srgbClr val="000000"/>
                </a:solidFill>
                <a:latin typeface="Arial"/>
                <a:ea typeface="Arial"/>
              </a:rPr>
              <a:t>It’s center of mass is 0.15m in the z-axis which is relatively low.</a:t>
            </a:r>
            <a:endParaRPr b="0" lang="en-US" sz="1100" spc="-1" strike="noStrike">
              <a:latin typeface="Arial"/>
            </a:endParaRPr>
          </a:p>
          <a:p>
            <a:pPr>
              <a:lnSpc>
                <a:spcPct val="100000"/>
              </a:lnSpc>
              <a:tabLst>
                <a:tab algn="l" pos="0"/>
              </a:tabLst>
            </a:pPr>
            <a:r>
              <a:rPr b="0" lang="en-US" sz="1100" spc="-1" strike="noStrike">
                <a:solidFill>
                  <a:srgbClr val="000000"/>
                </a:solidFill>
                <a:latin typeface="Arial"/>
                <a:ea typeface="Arial"/>
              </a:rPr>
              <a:t>And it was designed to be symmetric with respect to the x-axis. </a:t>
            </a:r>
            <a:endParaRPr b="0" lang="en-US" sz="11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4" name="PlaceHolder 1"/>
          <p:cNvSpPr>
            <a:spLocks noGrp="1"/>
          </p:cNvSpPr>
          <p:nvPr>
            <p:ph type="sldImg"/>
          </p:nvPr>
        </p:nvSpPr>
        <p:spPr>
          <a:xfrm>
            <a:off x="380880" y="685800"/>
            <a:ext cx="6095520" cy="3428640"/>
          </a:xfrm>
          <a:prstGeom prst="rect">
            <a:avLst/>
          </a:prstGeom>
        </p:spPr>
      </p:sp>
      <p:sp>
        <p:nvSpPr>
          <p:cNvPr id="485" name="PlaceHolder 2"/>
          <p:cNvSpPr>
            <a:spLocks noGrp="1"/>
          </p:cNvSpPr>
          <p:nvPr>
            <p:ph type="body"/>
          </p:nvPr>
        </p:nvSpPr>
        <p:spPr>
          <a:xfrm>
            <a:off x="685800" y="4343400"/>
            <a:ext cx="5486040" cy="4114440"/>
          </a:xfrm>
          <a:prstGeom prst="rect">
            <a:avLst/>
          </a:prstGeom>
        </p:spPr>
        <p:txBody>
          <a:bodyPr tIns="91440" bIns="91440">
            <a:noAutofit/>
          </a:bodyPr>
          <a:p>
            <a:pPr marL="457200" indent="-317160">
              <a:lnSpc>
                <a:spcPct val="100000"/>
              </a:lnSpc>
              <a:buClr>
                <a:srgbClr val="000000"/>
              </a:buClr>
              <a:buFont typeface="Arial"/>
              <a:buChar char="●"/>
            </a:pPr>
            <a:r>
              <a:rPr b="0" lang="en-US" sz="1100" spc="-1" strike="noStrike">
                <a:solidFill>
                  <a:srgbClr val="000000"/>
                </a:solidFill>
                <a:latin typeface="Arial"/>
                <a:ea typeface="Arial"/>
              </a:rPr>
              <a:t>This slide shows how the devices are set up in our robot. </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We used two webcams and one lidar in our model. </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Webcam1, that is setup in the bottom part of the robot is used to detect balls and the goal post. Webcam2, that is setup in the top part of the robot is used for line tracing. </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And the lidar was used to detect ball harvesting zone environment. </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Since it has to see all the surroundings, it was placed at the topmost part of the robot. </a:t>
            </a:r>
            <a:endParaRPr b="0" lang="en-US" sz="1100" spc="-1" strike="noStrike">
              <a:latin typeface="Arial"/>
            </a:endParaRPr>
          </a:p>
          <a:p>
            <a:pPr>
              <a:lnSpc>
                <a:spcPct val="100000"/>
              </a:lnSpc>
              <a:tabLst>
                <a:tab algn="l" pos="0"/>
              </a:tabLst>
            </a:pPr>
            <a:endParaRPr b="0" lang="en-US" sz="11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6" name="PlaceHolder 1"/>
          <p:cNvSpPr>
            <a:spLocks noGrp="1"/>
          </p:cNvSpPr>
          <p:nvPr>
            <p:ph type="sldImg"/>
          </p:nvPr>
        </p:nvSpPr>
        <p:spPr>
          <a:xfrm>
            <a:off x="380880" y="685800"/>
            <a:ext cx="6095520" cy="3428640"/>
          </a:xfrm>
          <a:prstGeom prst="rect">
            <a:avLst/>
          </a:prstGeom>
        </p:spPr>
      </p:sp>
      <p:sp>
        <p:nvSpPr>
          <p:cNvPr id="487" name="PlaceHolder 2"/>
          <p:cNvSpPr>
            <a:spLocks noGrp="1"/>
          </p:cNvSpPr>
          <p:nvPr>
            <p:ph type="body"/>
          </p:nvPr>
        </p:nvSpPr>
        <p:spPr>
          <a:xfrm>
            <a:off x="685800" y="4343400"/>
            <a:ext cx="5486040" cy="4114440"/>
          </a:xfrm>
          <a:prstGeom prst="rect">
            <a:avLst/>
          </a:prstGeom>
        </p:spPr>
        <p:txBody>
          <a:bodyPr tIns="91440" bIns="91440">
            <a:noAutofit/>
          </a:bodyPr>
          <a:p>
            <a:pPr marL="457200" indent="-317160">
              <a:lnSpc>
                <a:spcPct val="100000"/>
              </a:lnSpc>
              <a:buClr>
                <a:srgbClr val="000000"/>
              </a:buClr>
              <a:buFont typeface="Arial"/>
              <a:buChar char="●"/>
            </a:pPr>
            <a:r>
              <a:rPr b="0" lang="en-US" sz="1100" spc="-1" strike="noStrike">
                <a:solidFill>
                  <a:srgbClr val="000000"/>
                </a:solidFill>
                <a:latin typeface="Arial"/>
                <a:ea typeface="Arial"/>
              </a:rPr>
              <a:t>In this slide, I’ll talk about the wheel system.</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We have 8 wheels total, while 4 of them are drive wheels and the others are passive wheels.</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We designed wheels like this because we only need 4 motors for movement, but we need 4 more wheels while going over the step obstacle.</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And we added 4 linear actuators right above the 4 big wheels.</a:t>
            </a:r>
            <a:endParaRPr b="0" lang="en-US" sz="1100" spc="-1" strike="noStrike">
              <a:latin typeface="Arial"/>
            </a:endParaRPr>
          </a:p>
          <a:p>
            <a:pPr marL="457200" indent="-317160">
              <a:lnSpc>
                <a:spcPct val="100000"/>
              </a:lnSpc>
              <a:buClr>
                <a:srgbClr val="000000"/>
              </a:buClr>
              <a:buFont typeface="Arial"/>
              <a:buChar char="●"/>
            </a:pPr>
            <a:r>
              <a:rPr b="0" lang="en-US" sz="1100" spc="-1" strike="noStrike">
                <a:solidFill>
                  <a:srgbClr val="000000"/>
                </a:solidFill>
                <a:latin typeface="Arial"/>
                <a:ea typeface="Arial"/>
              </a:rPr>
              <a:t>Along this linear actuators, the car body can move upward or downward freely.</a:t>
            </a:r>
            <a:endParaRPr b="0" lang="en-US" sz="1100" spc="-1" strike="noStrike">
              <a:latin typeface="Arial"/>
            </a:endParaRPr>
          </a:p>
          <a:p>
            <a:pPr>
              <a:lnSpc>
                <a:spcPct val="100000"/>
              </a:lnSpc>
              <a:tabLst>
                <a:tab algn="l" pos="0"/>
              </a:tabLst>
            </a:pPr>
            <a:endParaRPr b="0" lang="en-US" sz="11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823680" y="866880"/>
            <a:ext cx="4586760" cy="3520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6"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7"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23680" y="866880"/>
            <a:ext cx="4586760" cy="3520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1"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2"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823680" y="866880"/>
            <a:ext cx="4586760" cy="3520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4"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5"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6"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7"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8"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9"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8" name="PlaceHolder 1"/>
          <p:cNvSpPr>
            <a:spLocks noGrp="1"/>
          </p:cNvSpPr>
          <p:nvPr>
            <p:ph type="title"/>
          </p:nvPr>
        </p:nvSpPr>
        <p:spPr>
          <a:xfrm>
            <a:off x="823680" y="866880"/>
            <a:ext cx="4586760" cy="3520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9"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23680" y="866880"/>
            <a:ext cx="4586760" cy="3520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1"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823680" y="866880"/>
            <a:ext cx="4586760" cy="3520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3"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7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5" name="PlaceHolder 1"/>
          <p:cNvSpPr>
            <a:spLocks noGrp="1"/>
          </p:cNvSpPr>
          <p:nvPr>
            <p:ph type="title"/>
          </p:nvPr>
        </p:nvSpPr>
        <p:spPr>
          <a:xfrm>
            <a:off x="823680" y="866880"/>
            <a:ext cx="4586760" cy="352080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6" name="PlaceHolder 1"/>
          <p:cNvSpPr>
            <a:spLocks noGrp="1"/>
          </p:cNvSpPr>
          <p:nvPr>
            <p:ph type="subTitle"/>
          </p:nvPr>
        </p:nvSpPr>
        <p:spPr>
          <a:xfrm>
            <a:off x="823680" y="3884040"/>
            <a:ext cx="4586760" cy="10287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823680" y="866880"/>
            <a:ext cx="4586760" cy="3520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8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 name="PlaceHolder 1"/>
          <p:cNvSpPr>
            <a:spLocks noGrp="1"/>
          </p:cNvSpPr>
          <p:nvPr>
            <p:ph type="title"/>
          </p:nvPr>
        </p:nvSpPr>
        <p:spPr>
          <a:xfrm>
            <a:off x="823680" y="866880"/>
            <a:ext cx="4586760" cy="3520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5"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823680" y="866880"/>
            <a:ext cx="4586760" cy="3520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2"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8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84"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823680" y="866880"/>
            <a:ext cx="4586760" cy="3520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8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88"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823680" y="866880"/>
            <a:ext cx="4586760" cy="3520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0"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91"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823680" y="866880"/>
            <a:ext cx="4586760" cy="3520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9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9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96"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823680" y="866880"/>
            <a:ext cx="4586760" cy="3520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8"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99"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00"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01"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02"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03"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7" name="PlaceHolder 1"/>
          <p:cNvSpPr>
            <a:spLocks noGrp="1"/>
          </p:cNvSpPr>
          <p:nvPr>
            <p:ph type="title"/>
          </p:nvPr>
        </p:nvSpPr>
        <p:spPr>
          <a:xfrm>
            <a:off x="823680" y="866880"/>
            <a:ext cx="4586760" cy="3520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28"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823680" y="866880"/>
            <a:ext cx="4586760" cy="3520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0"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823680" y="866880"/>
            <a:ext cx="4586760" cy="3520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2"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3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4" name="PlaceHolder 1"/>
          <p:cNvSpPr>
            <a:spLocks noGrp="1"/>
          </p:cNvSpPr>
          <p:nvPr>
            <p:ph type="title"/>
          </p:nvPr>
        </p:nvSpPr>
        <p:spPr>
          <a:xfrm>
            <a:off x="823680" y="866880"/>
            <a:ext cx="4586760" cy="352080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23680" y="866880"/>
            <a:ext cx="4586760" cy="3520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7"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5" name="PlaceHolder 1"/>
          <p:cNvSpPr>
            <a:spLocks noGrp="1"/>
          </p:cNvSpPr>
          <p:nvPr>
            <p:ph type="subTitle"/>
          </p:nvPr>
        </p:nvSpPr>
        <p:spPr>
          <a:xfrm>
            <a:off x="823680" y="3884040"/>
            <a:ext cx="4586760" cy="10287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823680" y="866880"/>
            <a:ext cx="4586760" cy="3520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3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3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823680" y="866880"/>
            <a:ext cx="4586760" cy="3520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1"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4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43"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823680" y="866880"/>
            <a:ext cx="4586760" cy="3520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4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47"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823680" y="866880"/>
            <a:ext cx="4586760" cy="3520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9"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50"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823680" y="866880"/>
            <a:ext cx="4586760" cy="3520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5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5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5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55"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823680" y="866880"/>
            <a:ext cx="4586760" cy="3520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57"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58"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59"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60"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61"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62"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823680" y="866880"/>
            <a:ext cx="4586760" cy="3520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3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1" name="PlaceHolder 1"/>
          <p:cNvSpPr>
            <a:spLocks noGrp="1"/>
          </p:cNvSpPr>
          <p:nvPr>
            <p:ph type="title"/>
          </p:nvPr>
        </p:nvSpPr>
        <p:spPr>
          <a:xfrm>
            <a:off x="823680" y="866880"/>
            <a:ext cx="4586760" cy="352080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2" name="PlaceHolder 1"/>
          <p:cNvSpPr>
            <a:spLocks noGrp="1"/>
          </p:cNvSpPr>
          <p:nvPr>
            <p:ph type="subTitle"/>
          </p:nvPr>
        </p:nvSpPr>
        <p:spPr>
          <a:xfrm>
            <a:off x="823680" y="3884040"/>
            <a:ext cx="4586760" cy="10287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823680" y="866880"/>
            <a:ext cx="4586760" cy="3520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36"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823680" y="866880"/>
            <a:ext cx="4586760" cy="3520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3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0"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823680" y="866880"/>
            <a:ext cx="4586760" cy="3520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4"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3f3"/>
        </a:solidFill>
      </p:bgPr>
    </p:bg>
    <p:spTree>
      <p:nvGrpSpPr>
        <p:cNvPr id="1" name=""/>
        <p:cNvGrpSpPr/>
        <p:nvPr/>
      </p:nvGrpSpPr>
      <p:grpSpPr>
        <a:xfrm>
          <a:off x="0" y="0"/>
          <a:ext cx="0" cy="0"/>
          <a:chOff x="0" y="0"/>
          <a:chExt cx="0" cy="0"/>
        </a:xfrm>
      </p:grpSpPr>
      <p:sp>
        <p:nvSpPr>
          <p:cNvPr id="0" name="CustomShape 1"/>
          <p:cNvSpPr/>
          <p:nvPr/>
        </p:nvSpPr>
        <p:spPr>
          <a:xfrm rot="5400000">
            <a:off x="7500600" y="0"/>
            <a:ext cx="1643400" cy="1643400"/>
          </a:xfrm>
          <a:prstGeom prst="diagStripe">
            <a:avLst>
              <a:gd name="adj" fmla="val 0"/>
            </a:avLst>
          </a:prstGeom>
          <a:solidFill>
            <a:srgbClr val="3c78d8"/>
          </a:solidFill>
          <a:ln>
            <a:noFill/>
          </a:ln>
        </p:spPr>
        <p:style>
          <a:lnRef idx="0"/>
          <a:fillRef idx="0"/>
          <a:effectRef idx="0"/>
          <a:fontRef idx="minor"/>
        </p:style>
      </p:sp>
      <p:grpSp>
        <p:nvGrpSpPr>
          <p:cNvPr id="1" name="Group 2"/>
          <p:cNvGrpSpPr/>
          <p:nvPr/>
        </p:nvGrpSpPr>
        <p:grpSpPr>
          <a:xfrm>
            <a:off x="0" y="1080"/>
            <a:ext cx="5153400" cy="5133960"/>
            <a:chOff x="0" y="1080"/>
            <a:chExt cx="5153400" cy="5133960"/>
          </a:xfrm>
        </p:grpSpPr>
        <p:sp>
          <p:nvSpPr>
            <p:cNvPr id="2" name="CustomShape 3"/>
            <p:cNvSpPr/>
            <p:nvPr/>
          </p:nvSpPr>
          <p:spPr>
            <a:xfrm rot="16200000">
              <a:off x="9720" y="-8280"/>
              <a:ext cx="5133960" cy="5153400"/>
            </a:xfrm>
            <a:prstGeom prst="diagStripe">
              <a:avLst>
                <a:gd name="adj" fmla="val 50000"/>
              </a:avLst>
            </a:prstGeom>
            <a:solidFill>
              <a:srgbClr val="cccccc"/>
            </a:solidFill>
            <a:ln>
              <a:noFill/>
            </a:ln>
          </p:spPr>
          <p:style>
            <a:lnRef idx="0"/>
            <a:fillRef idx="0"/>
            <a:effectRef idx="0"/>
            <a:fontRef idx="minor"/>
          </p:style>
        </p:sp>
        <p:sp>
          <p:nvSpPr>
            <p:cNvPr id="3" name="CustomShape 4"/>
            <p:cNvSpPr/>
            <p:nvPr/>
          </p:nvSpPr>
          <p:spPr>
            <a:xfrm rot="16200000">
              <a:off x="7200" y="1135080"/>
              <a:ext cx="3981960" cy="3996720"/>
            </a:xfrm>
            <a:prstGeom prst="diagStripe">
              <a:avLst>
                <a:gd name="adj" fmla="val 58774"/>
              </a:avLst>
            </a:prstGeom>
            <a:solidFill>
              <a:srgbClr val="999999"/>
            </a:solidFill>
            <a:ln>
              <a:noFill/>
            </a:ln>
          </p:spPr>
          <p:style>
            <a:lnRef idx="0"/>
            <a:fillRef idx="0"/>
            <a:effectRef idx="0"/>
            <a:fontRef idx="minor"/>
          </p:style>
        </p:sp>
        <p:sp>
          <p:nvSpPr>
            <p:cNvPr id="4" name="CustomShape 5"/>
            <p:cNvSpPr/>
            <p:nvPr/>
          </p:nvSpPr>
          <p:spPr>
            <a:xfrm rot="16200000">
              <a:off x="5760" y="-2880"/>
              <a:ext cx="2291040" cy="2299680"/>
            </a:xfrm>
            <a:prstGeom prst="diagStripe">
              <a:avLst>
                <a:gd name="adj" fmla="val 50000"/>
              </a:avLst>
            </a:prstGeom>
            <a:solidFill>
              <a:schemeClr val="accent1"/>
            </a:solidFill>
            <a:ln>
              <a:noFill/>
            </a:ln>
          </p:spPr>
          <p:style>
            <a:lnRef idx="0"/>
            <a:fillRef idx="0"/>
            <a:effectRef idx="0"/>
            <a:fontRef idx="minor"/>
          </p:style>
        </p:sp>
        <p:sp>
          <p:nvSpPr>
            <p:cNvPr id="5" name="CustomShape 6"/>
            <p:cNvSpPr/>
            <p:nvPr/>
          </p:nvSpPr>
          <p:spPr>
            <a:xfrm flipH="1">
              <a:off x="652680" y="588240"/>
              <a:ext cx="2299680" cy="2291040"/>
            </a:xfrm>
            <a:prstGeom prst="diagStripe">
              <a:avLst>
                <a:gd name="adj" fmla="val 50000"/>
              </a:avLst>
            </a:prstGeom>
            <a:solidFill>
              <a:schemeClr val="lt2"/>
            </a:solidFill>
            <a:ln>
              <a:noFill/>
            </a:ln>
          </p:spPr>
          <p:style>
            <a:lnRef idx="0"/>
            <a:fillRef idx="0"/>
            <a:effectRef idx="0"/>
            <a:fontRef idx="minor"/>
          </p:style>
        </p:sp>
      </p:grpSp>
      <p:sp>
        <p:nvSpPr>
          <p:cNvPr id="6" name="PlaceHolder 7"/>
          <p:cNvSpPr>
            <a:spLocks noGrp="1"/>
          </p:cNvSpPr>
          <p:nvPr>
            <p:ph type="title"/>
          </p:nvPr>
        </p:nvSpPr>
        <p:spPr>
          <a:xfrm>
            <a:off x="3537000" y="1578240"/>
            <a:ext cx="5017320" cy="1578600"/>
          </a:xfrm>
          <a:prstGeom prst="rect">
            <a:avLst/>
          </a:prstGeom>
        </p:spPr>
        <p:txBody>
          <a:bodyPr tIns="91440" bIns="91440">
            <a:normAutofit/>
          </a:bodyPr>
          <a:p>
            <a:r>
              <a:rPr b="0" lang="en-US" sz="4000" spc="-1" strike="noStrike">
                <a:solidFill>
                  <a:srgbClr val="000000"/>
                </a:solidFill>
                <a:latin typeface="Arial"/>
              </a:rPr>
              <a:t>Click to edit the title text format</a:t>
            </a:r>
            <a:endParaRPr b="0" lang="en-US" sz="4000" spc="-1" strike="noStrike">
              <a:solidFill>
                <a:srgbClr val="000000"/>
              </a:solidFill>
              <a:latin typeface="Arial"/>
            </a:endParaRPr>
          </a:p>
        </p:txBody>
      </p:sp>
      <p:sp>
        <p:nvSpPr>
          <p:cNvPr id="7" name="PlaceHolder 8"/>
          <p:cNvSpPr>
            <a:spLocks noGrp="1"/>
          </p:cNvSpPr>
          <p:nvPr>
            <p:ph type="sldNum"/>
          </p:nvPr>
        </p:nvSpPr>
        <p:spPr>
          <a:xfrm>
            <a:off x="8472600" y="4815720"/>
            <a:ext cx="548280" cy="393120"/>
          </a:xfrm>
          <a:prstGeom prst="rect">
            <a:avLst/>
          </a:prstGeom>
        </p:spPr>
        <p:txBody>
          <a:bodyPr tIns="91440" bIns="91440" anchor="ctr">
            <a:normAutofit/>
          </a:bodyPr>
          <a:p>
            <a:pPr algn="r">
              <a:lnSpc>
                <a:spcPct val="100000"/>
              </a:lnSpc>
              <a:tabLst>
                <a:tab algn="l" pos="0"/>
              </a:tabLst>
            </a:pPr>
            <a:fld id="{E4AD50B6-7C97-4632-8B70-F1EE6046300D}" type="slidenum">
              <a:rPr b="0" lang="en-US" sz="1000" spc="-1" strike="noStrike">
                <a:solidFill>
                  <a:srgbClr val="ffffff"/>
                </a:solidFill>
                <a:latin typeface="Lato"/>
                <a:ea typeface="Lato"/>
              </a:rPr>
              <a:t>&lt;number&gt;</a:t>
            </a:fld>
            <a:endParaRPr b="0" lang="en-US" sz="1000" spc="-1" strike="noStrike">
              <a:latin typeface="Times New Roman"/>
            </a:endParaRPr>
          </a:p>
        </p:txBody>
      </p:sp>
      <p:grpSp>
        <p:nvGrpSpPr>
          <p:cNvPr id="8" name="Group 9"/>
          <p:cNvGrpSpPr/>
          <p:nvPr/>
        </p:nvGrpSpPr>
        <p:grpSpPr>
          <a:xfrm>
            <a:off x="0" y="1080"/>
            <a:ext cx="5153400" cy="5133960"/>
            <a:chOff x="0" y="1080"/>
            <a:chExt cx="5153400" cy="5133960"/>
          </a:xfrm>
        </p:grpSpPr>
        <p:sp>
          <p:nvSpPr>
            <p:cNvPr id="9" name="CustomShape 10"/>
            <p:cNvSpPr/>
            <p:nvPr/>
          </p:nvSpPr>
          <p:spPr>
            <a:xfrm rot="16200000">
              <a:off x="9720" y="-8280"/>
              <a:ext cx="5133960" cy="5153400"/>
            </a:xfrm>
            <a:prstGeom prst="diagStripe">
              <a:avLst>
                <a:gd name="adj" fmla="val 50000"/>
              </a:avLst>
            </a:prstGeom>
            <a:solidFill>
              <a:srgbClr val="ffffff">
                <a:alpha val="3000"/>
              </a:srgbClr>
            </a:solidFill>
            <a:ln>
              <a:noFill/>
            </a:ln>
          </p:spPr>
          <p:style>
            <a:lnRef idx="0"/>
            <a:fillRef idx="0"/>
            <a:effectRef idx="0"/>
            <a:fontRef idx="minor"/>
          </p:style>
        </p:sp>
        <p:sp>
          <p:nvSpPr>
            <p:cNvPr id="10" name="CustomShape 11"/>
            <p:cNvSpPr/>
            <p:nvPr/>
          </p:nvSpPr>
          <p:spPr>
            <a:xfrm rot="16200000">
              <a:off x="7200" y="1135080"/>
              <a:ext cx="3981960" cy="3996720"/>
            </a:xfrm>
            <a:prstGeom prst="diagStripe">
              <a:avLst>
                <a:gd name="adj" fmla="val 58774"/>
              </a:avLst>
            </a:prstGeom>
            <a:solidFill>
              <a:srgbClr val="ffffff">
                <a:alpha val="3000"/>
              </a:srgbClr>
            </a:solidFill>
            <a:ln>
              <a:noFill/>
            </a:ln>
          </p:spPr>
          <p:style>
            <a:lnRef idx="0"/>
            <a:fillRef idx="0"/>
            <a:effectRef idx="0"/>
            <a:fontRef idx="minor"/>
          </p:style>
        </p:sp>
        <p:sp>
          <p:nvSpPr>
            <p:cNvPr id="11" name="CustomShape 12"/>
            <p:cNvSpPr/>
            <p:nvPr/>
          </p:nvSpPr>
          <p:spPr>
            <a:xfrm rot="16200000">
              <a:off x="5760" y="-2880"/>
              <a:ext cx="2291040" cy="2299680"/>
            </a:xfrm>
            <a:prstGeom prst="diagStripe">
              <a:avLst>
                <a:gd name="adj" fmla="val 50000"/>
              </a:avLst>
            </a:prstGeom>
            <a:solidFill>
              <a:srgbClr val="0145ac"/>
            </a:solidFill>
            <a:ln>
              <a:noFill/>
            </a:ln>
          </p:spPr>
          <p:style>
            <a:lnRef idx="0"/>
            <a:fillRef idx="0"/>
            <a:effectRef idx="0"/>
            <a:fontRef idx="minor"/>
          </p:style>
        </p:sp>
        <p:sp>
          <p:nvSpPr>
            <p:cNvPr id="12" name="CustomShape 13"/>
            <p:cNvSpPr/>
            <p:nvPr/>
          </p:nvSpPr>
          <p:spPr>
            <a:xfrm flipH="1">
              <a:off x="652680" y="588240"/>
              <a:ext cx="2299680" cy="2291040"/>
            </a:xfrm>
            <a:prstGeom prst="diagStripe">
              <a:avLst>
                <a:gd name="adj" fmla="val 50000"/>
              </a:avLst>
            </a:prstGeom>
            <a:solidFill>
              <a:srgbClr val="82c7a5"/>
            </a:solidFill>
            <a:ln>
              <a:noFill/>
            </a:ln>
          </p:spPr>
          <p:style>
            <a:lnRef idx="0"/>
            <a:fillRef idx="0"/>
            <a:effectRef idx="0"/>
            <a:fontRef idx="minor"/>
          </p:style>
        </p:sp>
      </p:grpSp>
      <p:grpSp>
        <p:nvGrpSpPr>
          <p:cNvPr id="13" name="Group 14"/>
          <p:cNvGrpSpPr/>
          <p:nvPr/>
        </p:nvGrpSpPr>
        <p:grpSpPr>
          <a:xfrm>
            <a:off x="0" y="1080"/>
            <a:ext cx="5153400" cy="5133960"/>
            <a:chOff x="0" y="1080"/>
            <a:chExt cx="5153400" cy="5133960"/>
          </a:xfrm>
        </p:grpSpPr>
        <p:sp>
          <p:nvSpPr>
            <p:cNvPr id="14" name="CustomShape 15"/>
            <p:cNvSpPr/>
            <p:nvPr/>
          </p:nvSpPr>
          <p:spPr>
            <a:xfrm rot="16200000">
              <a:off x="9720" y="-8280"/>
              <a:ext cx="5133960" cy="5153400"/>
            </a:xfrm>
            <a:prstGeom prst="diagStripe">
              <a:avLst>
                <a:gd name="adj" fmla="val 50000"/>
              </a:avLst>
            </a:prstGeom>
            <a:solidFill>
              <a:srgbClr val="ffffff">
                <a:alpha val="3000"/>
              </a:srgbClr>
            </a:solidFill>
            <a:ln>
              <a:noFill/>
            </a:ln>
          </p:spPr>
          <p:style>
            <a:lnRef idx="0"/>
            <a:fillRef idx="0"/>
            <a:effectRef idx="0"/>
            <a:fontRef idx="minor"/>
          </p:style>
        </p:sp>
        <p:sp>
          <p:nvSpPr>
            <p:cNvPr id="15" name="CustomShape 16"/>
            <p:cNvSpPr/>
            <p:nvPr/>
          </p:nvSpPr>
          <p:spPr>
            <a:xfrm rot="16200000">
              <a:off x="7200" y="1135080"/>
              <a:ext cx="3981960" cy="3996720"/>
            </a:xfrm>
            <a:prstGeom prst="diagStripe">
              <a:avLst>
                <a:gd name="adj" fmla="val 58774"/>
              </a:avLst>
            </a:prstGeom>
            <a:solidFill>
              <a:srgbClr val="ffffff">
                <a:alpha val="3000"/>
              </a:srgbClr>
            </a:solidFill>
            <a:ln>
              <a:noFill/>
            </a:ln>
          </p:spPr>
          <p:style>
            <a:lnRef idx="0"/>
            <a:fillRef idx="0"/>
            <a:effectRef idx="0"/>
            <a:fontRef idx="minor"/>
          </p:style>
        </p:sp>
        <p:sp>
          <p:nvSpPr>
            <p:cNvPr id="16" name="CustomShape 17"/>
            <p:cNvSpPr/>
            <p:nvPr/>
          </p:nvSpPr>
          <p:spPr>
            <a:xfrm rot="16200000">
              <a:off x="5760" y="-2880"/>
              <a:ext cx="2291040" cy="2299680"/>
            </a:xfrm>
            <a:prstGeom prst="diagStripe">
              <a:avLst>
                <a:gd name="adj" fmla="val 50000"/>
              </a:avLst>
            </a:prstGeom>
            <a:solidFill>
              <a:srgbClr val="0145ac"/>
            </a:solidFill>
            <a:ln>
              <a:noFill/>
            </a:ln>
          </p:spPr>
          <p:style>
            <a:lnRef idx="0"/>
            <a:fillRef idx="0"/>
            <a:effectRef idx="0"/>
            <a:fontRef idx="minor"/>
          </p:style>
        </p:sp>
        <p:sp>
          <p:nvSpPr>
            <p:cNvPr id="17" name="CustomShape 18"/>
            <p:cNvSpPr/>
            <p:nvPr/>
          </p:nvSpPr>
          <p:spPr>
            <a:xfrm flipH="1">
              <a:off x="652680" y="588240"/>
              <a:ext cx="2299680" cy="2291040"/>
            </a:xfrm>
            <a:prstGeom prst="diagStripe">
              <a:avLst>
                <a:gd name="adj" fmla="val 50000"/>
              </a:avLst>
            </a:prstGeom>
            <a:solidFill>
              <a:srgbClr val="82c7a5"/>
            </a:solidFill>
            <a:ln>
              <a:noFill/>
            </a:ln>
          </p:spPr>
          <p:style>
            <a:lnRef idx="0"/>
            <a:fillRef idx="0"/>
            <a:effectRef idx="0"/>
            <a:fontRef idx="minor"/>
          </p:style>
        </p:sp>
      </p:grpSp>
      <p:grpSp>
        <p:nvGrpSpPr>
          <p:cNvPr id="18" name="Group 19"/>
          <p:cNvGrpSpPr/>
          <p:nvPr/>
        </p:nvGrpSpPr>
        <p:grpSpPr>
          <a:xfrm>
            <a:off x="0" y="1080"/>
            <a:ext cx="5153400" cy="5133960"/>
            <a:chOff x="0" y="1080"/>
            <a:chExt cx="5153400" cy="5133960"/>
          </a:xfrm>
        </p:grpSpPr>
        <p:sp>
          <p:nvSpPr>
            <p:cNvPr id="19" name="CustomShape 20"/>
            <p:cNvSpPr/>
            <p:nvPr/>
          </p:nvSpPr>
          <p:spPr>
            <a:xfrm rot="16200000">
              <a:off x="9720" y="-8280"/>
              <a:ext cx="5133960" cy="5153400"/>
            </a:xfrm>
            <a:prstGeom prst="diagStripe">
              <a:avLst>
                <a:gd name="adj" fmla="val 50000"/>
              </a:avLst>
            </a:prstGeom>
            <a:solidFill>
              <a:srgbClr val="ffffff">
                <a:alpha val="3000"/>
              </a:srgbClr>
            </a:solidFill>
            <a:ln>
              <a:noFill/>
            </a:ln>
          </p:spPr>
          <p:style>
            <a:lnRef idx="0"/>
            <a:fillRef idx="0"/>
            <a:effectRef idx="0"/>
            <a:fontRef idx="minor"/>
          </p:style>
        </p:sp>
        <p:sp>
          <p:nvSpPr>
            <p:cNvPr id="20" name="CustomShape 21"/>
            <p:cNvSpPr/>
            <p:nvPr/>
          </p:nvSpPr>
          <p:spPr>
            <a:xfrm rot="16200000">
              <a:off x="7200" y="1135080"/>
              <a:ext cx="3981960" cy="3996720"/>
            </a:xfrm>
            <a:prstGeom prst="diagStripe">
              <a:avLst>
                <a:gd name="adj" fmla="val 58774"/>
              </a:avLst>
            </a:prstGeom>
            <a:solidFill>
              <a:srgbClr val="ffffff">
                <a:alpha val="3000"/>
              </a:srgbClr>
            </a:solidFill>
            <a:ln>
              <a:noFill/>
            </a:ln>
          </p:spPr>
          <p:style>
            <a:lnRef idx="0"/>
            <a:fillRef idx="0"/>
            <a:effectRef idx="0"/>
            <a:fontRef idx="minor"/>
          </p:style>
        </p:sp>
        <p:sp>
          <p:nvSpPr>
            <p:cNvPr id="21" name="CustomShape 22"/>
            <p:cNvSpPr/>
            <p:nvPr/>
          </p:nvSpPr>
          <p:spPr>
            <a:xfrm rot="16200000">
              <a:off x="5760" y="-2880"/>
              <a:ext cx="2291040" cy="2299680"/>
            </a:xfrm>
            <a:prstGeom prst="diagStripe">
              <a:avLst>
                <a:gd name="adj" fmla="val 50000"/>
              </a:avLst>
            </a:prstGeom>
            <a:solidFill>
              <a:srgbClr val="0145ac"/>
            </a:solidFill>
            <a:ln>
              <a:noFill/>
            </a:ln>
          </p:spPr>
          <p:style>
            <a:lnRef idx="0"/>
            <a:fillRef idx="0"/>
            <a:effectRef idx="0"/>
            <a:fontRef idx="minor"/>
          </p:style>
        </p:sp>
        <p:sp>
          <p:nvSpPr>
            <p:cNvPr id="22" name="CustomShape 23"/>
            <p:cNvSpPr/>
            <p:nvPr/>
          </p:nvSpPr>
          <p:spPr>
            <a:xfrm flipH="1">
              <a:off x="652680" y="588240"/>
              <a:ext cx="2299680" cy="2291040"/>
            </a:xfrm>
            <a:prstGeom prst="diagStripe">
              <a:avLst>
                <a:gd name="adj" fmla="val 50000"/>
              </a:avLst>
            </a:prstGeom>
            <a:solidFill>
              <a:srgbClr val="82c7a5"/>
            </a:solidFill>
            <a:ln>
              <a:noFill/>
            </a:ln>
          </p:spPr>
          <p:style>
            <a:lnRef idx="0"/>
            <a:fillRef idx="0"/>
            <a:effectRef idx="0"/>
            <a:fontRef idx="minor"/>
          </p:style>
        </p:sp>
      </p:grpSp>
      <p:sp>
        <p:nvSpPr>
          <p:cNvPr id="23" name="PlaceHolder 24"/>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3f3"/>
        </a:solidFill>
      </p:bgPr>
    </p:bg>
    <p:spTree>
      <p:nvGrpSpPr>
        <p:cNvPr id="1" name=""/>
        <p:cNvGrpSpPr/>
        <p:nvPr/>
      </p:nvGrpSpPr>
      <p:grpSpPr>
        <a:xfrm>
          <a:off x="0" y="0"/>
          <a:ext cx="0" cy="0"/>
          <a:chOff x="0" y="0"/>
          <a:chExt cx="0" cy="0"/>
        </a:xfrm>
      </p:grpSpPr>
      <p:sp>
        <p:nvSpPr>
          <p:cNvPr id="60" name="CustomShape 1"/>
          <p:cNvSpPr/>
          <p:nvPr/>
        </p:nvSpPr>
        <p:spPr>
          <a:xfrm>
            <a:off x="0" y="4860360"/>
            <a:ext cx="9143640" cy="282960"/>
          </a:xfrm>
          <a:prstGeom prst="rect">
            <a:avLst/>
          </a:prstGeom>
          <a:solidFill>
            <a:srgbClr val="1155cc"/>
          </a:solidFill>
          <a:ln w="38160">
            <a:solidFill>
              <a:srgbClr val="1155cc"/>
            </a:solidFill>
            <a:round/>
          </a:ln>
        </p:spPr>
        <p:style>
          <a:lnRef idx="0"/>
          <a:fillRef idx="0"/>
          <a:effectRef idx="0"/>
          <a:fontRef idx="minor"/>
        </p:style>
      </p:sp>
      <p:grpSp>
        <p:nvGrpSpPr>
          <p:cNvPr id="61" name="Group 2"/>
          <p:cNvGrpSpPr/>
          <p:nvPr/>
        </p:nvGrpSpPr>
        <p:grpSpPr>
          <a:xfrm>
            <a:off x="0" y="381240"/>
            <a:ext cx="1037520" cy="1015920"/>
            <a:chOff x="0" y="381240"/>
            <a:chExt cx="1037520" cy="1015920"/>
          </a:xfrm>
        </p:grpSpPr>
        <p:sp>
          <p:nvSpPr>
            <p:cNvPr id="62" name="CustomShape 3"/>
            <p:cNvSpPr/>
            <p:nvPr/>
          </p:nvSpPr>
          <p:spPr>
            <a:xfrm rot="16200000">
              <a:off x="0" y="381240"/>
              <a:ext cx="808560" cy="808560"/>
            </a:xfrm>
            <a:prstGeom prst="diagStripe">
              <a:avLst>
                <a:gd name="adj" fmla="val 50000"/>
              </a:avLst>
            </a:prstGeom>
            <a:solidFill>
              <a:schemeClr val="accent1"/>
            </a:solidFill>
            <a:ln>
              <a:noFill/>
            </a:ln>
          </p:spPr>
          <p:style>
            <a:lnRef idx="0"/>
            <a:fillRef idx="0"/>
            <a:effectRef idx="0"/>
            <a:fontRef idx="minor"/>
          </p:style>
        </p:sp>
        <p:sp>
          <p:nvSpPr>
            <p:cNvPr id="63" name="CustomShape 4"/>
            <p:cNvSpPr/>
            <p:nvPr/>
          </p:nvSpPr>
          <p:spPr>
            <a:xfrm flipH="1">
              <a:off x="228960" y="588600"/>
              <a:ext cx="808560" cy="808560"/>
            </a:xfrm>
            <a:prstGeom prst="diagStripe">
              <a:avLst>
                <a:gd name="adj" fmla="val 50000"/>
              </a:avLst>
            </a:prstGeom>
            <a:solidFill>
              <a:schemeClr val="lt2"/>
            </a:solidFill>
            <a:ln>
              <a:noFill/>
            </a:ln>
          </p:spPr>
          <p:style>
            <a:lnRef idx="0"/>
            <a:fillRef idx="0"/>
            <a:effectRef idx="0"/>
            <a:fontRef idx="minor"/>
          </p:style>
        </p:sp>
      </p:grpSp>
      <p:sp>
        <p:nvSpPr>
          <p:cNvPr id="64" name="PlaceHolder 5"/>
          <p:cNvSpPr>
            <a:spLocks noGrp="1"/>
          </p:cNvSpPr>
          <p:nvPr>
            <p:ph type="title"/>
          </p:nvPr>
        </p:nvSpPr>
        <p:spPr>
          <a:xfrm>
            <a:off x="1297440" y="393840"/>
            <a:ext cx="7038720" cy="913680"/>
          </a:xfrm>
          <a:prstGeom prst="rect">
            <a:avLst/>
          </a:prstGeom>
        </p:spPr>
        <p:txBody>
          <a:bodyPr tIns="91440" bIns="91440">
            <a:normAutofit/>
          </a:bodyPr>
          <a:p>
            <a:r>
              <a:rPr b="0" lang="en-US" sz="2400" spc="-1" strike="noStrike">
                <a:solidFill>
                  <a:srgbClr val="000000"/>
                </a:solidFill>
                <a:latin typeface="Arial"/>
              </a:rPr>
              <a:t>Click to edit the title text format</a:t>
            </a:r>
            <a:endParaRPr b="0" lang="en-US" sz="2400" spc="-1" strike="noStrike">
              <a:solidFill>
                <a:srgbClr val="000000"/>
              </a:solidFill>
              <a:latin typeface="Arial"/>
            </a:endParaRPr>
          </a:p>
        </p:txBody>
      </p:sp>
      <p:sp>
        <p:nvSpPr>
          <p:cNvPr id="65" name="PlaceHolder 6"/>
          <p:cNvSpPr>
            <a:spLocks noGrp="1"/>
          </p:cNvSpPr>
          <p:nvPr>
            <p:ph type="body"/>
          </p:nvPr>
        </p:nvSpPr>
        <p:spPr>
          <a:xfrm>
            <a:off x="1297440" y="1567440"/>
            <a:ext cx="7038720" cy="2910960"/>
          </a:xfrm>
          <a:prstGeom prst="rect">
            <a:avLst/>
          </a:prstGeom>
        </p:spPr>
        <p:txBody>
          <a:bodyPr tIns="91440" bIns="91440">
            <a:normAutofit/>
          </a:bodyPr>
          <a:p>
            <a:pPr marL="432000" indent="-324000">
              <a:spcBef>
                <a:spcPts val="1417"/>
              </a:spcBef>
              <a:buClr>
                <a:srgbClr val="000000"/>
              </a:buClr>
              <a:buSzPct val="45000"/>
              <a:buFont typeface="Wingdings" charset="2"/>
              <a:buChar char=""/>
            </a:pPr>
            <a:r>
              <a:rPr b="0" lang="en-US" sz="1300" spc="-1" strike="noStrike">
                <a:solidFill>
                  <a:srgbClr val="000000"/>
                </a:solidFill>
                <a:latin typeface="Arial"/>
              </a:rPr>
              <a:t>Click to edit the outline text format</a:t>
            </a:r>
            <a:endParaRPr b="0" lang="en-US" sz="13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300" spc="-1" strike="noStrike">
                <a:solidFill>
                  <a:srgbClr val="000000"/>
                </a:solidFill>
                <a:latin typeface="Arial"/>
              </a:rPr>
              <a:t>Second Outline Level</a:t>
            </a:r>
            <a:endParaRPr b="0" lang="en-US" sz="13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300" spc="-1" strike="noStrike">
                <a:solidFill>
                  <a:srgbClr val="000000"/>
                </a:solidFill>
                <a:latin typeface="Arial"/>
              </a:rPr>
              <a:t>Third Outline Level</a:t>
            </a:r>
            <a:endParaRPr b="0" lang="en-US" sz="13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300" spc="-1" strike="noStrike">
                <a:solidFill>
                  <a:srgbClr val="000000"/>
                </a:solidFill>
                <a:latin typeface="Arial"/>
              </a:rPr>
              <a:t>Fourth Outline Level</a:t>
            </a:r>
            <a:endParaRPr b="0" lang="en-US" sz="13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300" spc="-1" strike="noStrike">
                <a:solidFill>
                  <a:srgbClr val="000000"/>
                </a:solidFill>
                <a:latin typeface="Arial"/>
              </a:rPr>
              <a:t>Fifth Outline Level</a:t>
            </a:r>
            <a:endParaRPr b="0" lang="en-US" sz="13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300" spc="-1" strike="noStrike">
                <a:solidFill>
                  <a:srgbClr val="000000"/>
                </a:solidFill>
                <a:latin typeface="Arial"/>
              </a:rPr>
              <a:t>Sixth Outline Level</a:t>
            </a:r>
            <a:endParaRPr b="0" lang="en-US" sz="13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300" spc="-1" strike="noStrike">
                <a:solidFill>
                  <a:srgbClr val="000000"/>
                </a:solidFill>
                <a:latin typeface="Arial"/>
              </a:rPr>
              <a:t>Seventh Outline Level</a:t>
            </a:r>
            <a:endParaRPr b="0" lang="en-US" sz="1300" spc="-1" strike="noStrike">
              <a:solidFill>
                <a:srgbClr val="000000"/>
              </a:solidFill>
              <a:latin typeface="Arial"/>
            </a:endParaRPr>
          </a:p>
        </p:txBody>
      </p:sp>
      <p:sp>
        <p:nvSpPr>
          <p:cNvPr id="66" name="PlaceHolder 7"/>
          <p:cNvSpPr>
            <a:spLocks noGrp="1"/>
          </p:cNvSpPr>
          <p:nvPr>
            <p:ph type="sldNum"/>
          </p:nvPr>
        </p:nvSpPr>
        <p:spPr>
          <a:xfrm>
            <a:off x="8472600" y="4815720"/>
            <a:ext cx="548280" cy="393120"/>
          </a:xfrm>
          <a:prstGeom prst="rect">
            <a:avLst/>
          </a:prstGeom>
        </p:spPr>
        <p:txBody>
          <a:bodyPr tIns="91440" bIns="91440" anchor="ctr">
            <a:normAutofit/>
          </a:bodyPr>
          <a:p>
            <a:pPr algn="r">
              <a:lnSpc>
                <a:spcPct val="100000"/>
              </a:lnSpc>
              <a:tabLst>
                <a:tab algn="l" pos="0"/>
              </a:tabLst>
            </a:pPr>
            <a:fld id="{F881C973-95FD-4A5D-ABCB-CB1C60336C00}" type="slidenum">
              <a:rPr b="0" lang="en-US" sz="1000" spc="-1" strike="noStrike">
                <a:solidFill>
                  <a:srgbClr val="ffffff"/>
                </a:solidFill>
                <a:latin typeface="Lato"/>
                <a:ea typeface="Lato"/>
              </a:rPr>
              <a:t>&lt;number&gt;</a:t>
            </a:fld>
            <a:endParaRPr b="0" lang="en-US" sz="1000" spc="-1" strike="noStrike">
              <a:latin typeface="Times New Roman"/>
            </a:endParaRPr>
          </a:p>
        </p:txBody>
      </p:sp>
      <p:sp>
        <p:nvSpPr>
          <p:cNvPr id="67" name="CustomShape 8"/>
          <p:cNvSpPr/>
          <p:nvPr/>
        </p:nvSpPr>
        <p:spPr>
          <a:xfrm>
            <a:off x="1344240" y="889200"/>
            <a:ext cx="4012920" cy="360"/>
          </a:xfrm>
          <a:custGeom>
            <a:avLst/>
            <a:gdLst/>
            <a:ahLst/>
            <a:rect l="l" t="t" r="r" b="b"/>
            <a:pathLst>
              <a:path w="21600" h="21600">
                <a:moveTo>
                  <a:pt x="0" y="0"/>
                </a:moveTo>
                <a:lnTo>
                  <a:pt x="21600" y="21600"/>
                </a:lnTo>
              </a:path>
            </a:pathLst>
          </a:custGeom>
          <a:noFill/>
          <a:ln w="38160">
            <a:solidFill>
              <a:srgbClr val="1c4587"/>
            </a:solidFill>
            <a:round/>
          </a:ln>
        </p:spPr>
        <p:style>
          <a:lnRef idx="0"/>
          <a:fillRef idx="0"/>
          <a:effectRef idx="0"/>
          <a:fontRef idx="minor"/>
        </p:style>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3f3"/>
        </a:solidFill>
      </p:bgPr>
    </p:bg>
    <p:spTree>
      <p:nvGrpSpPr>
        <p:cNvPr id="1" name=""/>
        <p:cNvGrpSpPr/>
        <p:nvPr/>
      </p:nvGrpSpPr>
      <p:grpSpPr>
        <a:xfrm>
          <a:off x="0" y="0"/>
          <a:ext cx="0" cy="0"/>
          <a:chOff x="0" y="0"/>
          <a:chExt cx="0" cy="0"/>
        </a:xfrm>
      </p:grpSpPr>
      <p:sp>
        <p:nvSpPr>
          <p:cNvPr id="104" name="CustomShape 1"/>
          <p:cNvSpPr/>
          <p:nvPr/>
        </p:nvSpPr>
        <p:spPr>
          <a:xfrm>
            <a:off x="0" y="4860360"/>
            <a:ext cx="9143640" cy="282960"/>
          </a:xfrm>
          <a:prstGeom prst="rect">
            <a:avLst/>
          </a:prstGeom>
          <a:solidFill>
            <a:srgbClr val="1155cc"/>
          </a:solidFill>
          <a:ln w="38160">
            <a:solidFill>
              <a:srgbClr val="1155cc"/>
            </a:solidFill>
            <a:round/>
          </a:ln>
        </p:spPr>
        <p:style>
          <a:lnRef idx="0"/>
          <a:fillRef idx="0"/>
          <a:effectRef idx="0"/>
          <a:fontRef idx="minor"/>
        </p:style>
      </p:sp>
      <p:grpSp>
        <p:nvGrpSpPr>
          <p:cNvPr id="105" name="Group 2"/>
          <p:cNvGrpSpPr/>
          <p:nvPr/>
        </p:nvGrpSpPr>
        <p:grpSpPr>
          <a:xfrm>
            <a:off x="4406760" y="0"/>
            <a:ext cx="4737240" cy="5143680"/>
            <a:chOff x="4406760" y="0"/>
            <a:chExt cx="4737240" cy="5143680"/>
          </a:xfrm>
        </p:grpSpPr>
        <p:sp>
          <p:nvSpPr>
            <p:cNvPr id="106" name="CustomShape 3"/>
            <p:cNvSpPr/>
            <p:nvPr/>
          </p:nvSpPr>
          <p:spPr>
            <a:xfrm rot="5400000">
              <a:off x="4407840" y="-1440"/>
              <a:ext cx="4734360" cy="4737240"/>
            </a:xfrm>
            <a:prstGeom prst="diagStripe">
              <a:avLst>
                <a:gd name="adj" fmla="val 49469"/>
              </a:avLst>
            </a:prstGeom>
            <a:solidFill>
              <a:schemeClr val="lt1">
                <a:alpha val="3000"/>
              </a:schemeClr>
            </a:solidFill>
            <a:ln>
              <a:noFill/>
            </a:ln>
          </p:spPr>
          <p:style>
            <a:lnRef idx="0"/>
            <a:fillRef idx="0"/>
            <a:effectRef idx="0"/>
            <a:fontRef idx="minor"/>
          </p:style>
        </p:sp>
        <p:sp>
          <p:nvSpPr>
            <p:cNvPr id="107" name="CustomShape 4"/>
            <p:cNvSpPr/>
            <p:nvPr/>
          </p:nvSpPr>
          <p:spPr>
            <a:xfrm rot="5400000">
              <a:off x="4840920" y="5760"/>
              <a:ext cx="4298400" cy="4286520"/>
            </a:xfrm>
            <a:prstGeom prst="diagStripe">
              <a:avLst>
                <a:gd name="adj" fmla="val 0"/>
              </a:avLst>
            </a:prstGeom>
            <a:solidFill>
              <a:schemeClr val="lt1">
                <a:alpha val="3000"/>
              </a:schemeClr>
            </a:solidFill>
            <a:ln>
              <a:noFill/>
            </a:ln>
          </p:spPr>
          <p:style>
            <a:lnRef idx="0"/>
            <a:fillRef idx="0"/>
            <a:effectRef idx="0"/>
            <a:fontRef idx="minor"/>
          </p:style>
        </p:sp>
        <p:sp>
          <p:nvSpPr>
            <p:cNvPr id="108" name="CustomShape 5"/>
            <p:cNvSpPr/>
            <p:nvPr/>
          </p:nvSpPr>
          <p:spPr>
            <a:xfrm rot="16200000">
              <a:off x="5618520" y="1236960"/>
              <a:ext cx="808560" cy="808560"/>
            </a:xfrm>
            <a:prstGeom prst="diagStripe">
              <a:avLst>
                <a:gd name="adj" fmla="val 50000"/>
              </a:avLst>
            </a:prstGeom>
            <a:solidFill>
              <a:schemeClr val="lt1">
                <a:alpha val="7000"/>
              </a:schemeClr>
            </a:solidFill>
            <a:ln>
              <a:noFill/>
            </a:ln>
          </p:spPr>
          <p:style>
            <a:lnRef idx="0"/>
            <a:fillRef idx="0"/>
            <a:effectRef idx="0"/>
            <a:fontRef idx="minor"/>
          </p:style>
        </p:sp>
        <p:sp>
          <p:nvSpPr>
            <p:cNvPr id="109" name="CustomShape 6"/>
            <p:cNvSpPr/>
            <p:nvPr/>
          </p:nvSpPr>
          <p:spPr>
            <a:xfrm flipH="1">
              <a:off x="5850000" y="1443960"/>
              <a:ext cx="808560" cy="808560"/>
            </a:xfrm>
            <a:prstGeom prst="diagStripe">
              <a:avLst>
                <a:gd name="adj" fmla="val 50000"/>
              </a:avLst>
            </a:prstGeom>
            <a:solidFill>
              <a:schemeClr val="lt1">
                <a:alpha val="7000"/>
              </a:schemeClr>
            </a:solidFill>
            <a:ln>
              <a:noFill/>
            </a:ln>
          </p:spPr>
          <p:style>
            <a:lnRef idx="0"/>
            <a:fillRef idx="0"/>
            <a:effectRef idx="0"/>
            <a:fontRef idx="minor"/>
          </p:style>
        </p:sp>
        <p:sp>
          <p:nvSpPr>
            <p:cNvPr id="110" name="CustomShape 7"/>
            <p:cNvSpPr/>
            <p:nvPr/>
          </p:nvSpPr>
          <p:spPr>
            <a:xfrm rot="16200000">
              <a:off x="5987160" y="2469960"/>
              <a:ext cx="808560" cy="808560"/>
            </a:xfrm>
            <a:prstGeom prst="diagStripe">
              <a:avLst>
                <a:gd name="adj" fmla="val 50000"/>
              </a:avLst>
            </a:prstGeom>
            <a:solidFill>
              <a:schemeClr val="lt1">
                <a:alpha val="7000"/>
              </a:schemeClr>
            </a:solidFill>
            <a:ln>
              <a:noFill/>
            </a:ln>
          </p:spPr>
          <p:style>
            <a:lnRef idx="0"/>
            <a:fillRef idx="0"/>
            <a:effectRef idx="0"/>
            <a:fontRef idx="minor"/>
          </p:style>
        </p:sp>
        <p:sp>
          <p:nvSpPr>
            <p:cNvPr id="111" name="CustomShape 8"/>
            <p:cNvSpPr/>
            <p:nvPr/>
          </p:nvSpPr>
          <p:spPr>
            <a:xfrm flipH="1">
              <a:off x="6222240" y="2677320"/>
              <a:ext cx="808560" cy="808560"/>
            </a:xfrm>
            <a:prstGeom prst="diagStripe">
              <a:avLst>
                <a:gd name="adj" fmla="val 50000"/>
              </a:avLst>
            </a:prstGeom>
            <a:solidFill>
              <a:schemeClr val="lt1">
                <a:alpha val="7000"/>
              </a:schemeClr>
            </a:solidFill>
            <a:ln>
              <a:noFill/>
            </a:ln>
          </p:spPr>
          <p:style>
            <a:lnRef idx="0"/>
            <a:fillRef idx="0"/>
            <a:effectRef idx="0"/>
            <a:fontRef idx="minor"/>
          </p:style>
        </p:sp>
        <p:sp>
          <p:nvSpPr>
            <p:cNvPr id="112" name="CustomShape 9"/>
            <p:cNvSpPr/>
            <p:nvPr/>
          </p:nvSpPr>
          <p:spPr>
            <a:xfrm rot="16200000">
              <a:off x="6675480" y="1862640"/>
              <a:ext cx="808560" cy="808560"/>
            </a:xfrm>
            <a:prstGeom prst="diagStripe">
              <a:avLst>
                <a:gd name="adj" fmla="val 50000"/>
              </a:avLst>
            </a:prstGeom>
            <a:solidFill>
              <a:schemeClr val="lt1">
                <a:alpha val="7000"/>
              </a:schemeClr>
            </a:solidFill>
            <a:ln>
              <a:noFill/>
            </a:ln>
          </p:spPr>
          <p:style>
            <a:lnRef idx="0"/>
            <a:fillRef idx="0"/>
            <a:effectRef idx="0"/>
            <a:fontRef idx="minor"/>
          </p:style>
        </p:sp>
        <p:sp>
          <p:nvSpPr>
            <p:cNvPr id="113" name="CustomShape 10"/>
            <p:cNvSpPr/>
            <p:nvPr/>
          </p:nvSpPr>
          <p:spPr>
            <a:xfrm flipH="1">
              <a:off x="6908040" y="2069640"/>
              <a:ext cx="808560" cy="808560"/>
            </a:xfrm>
            <a:prstGeom prst="diagStripe">
              <a:avLst>
                <a:gd name="adj" fmla="val 50000"/>
              </a:avLst>
            </a:prstGeom>
            <a:solidFill>
              <a:schemeClr val="lt2"/>
            </a:solidFill>
            <a:ln>
              <a:noFill/>
            </a:ln>
          </p:spPr>
          <p:style>
            <a:lnRef idx="0"/>
            <a:fillRef idx="0"/>
            <a:effectRef idx="0"/>
            <a:fontRef idx="minor"/>
          </p:style>
        </p:sp>
        <p:sp>
          <p:nvSpPr>
            <p:cNvPr id="114" name="CustomShape 11"/>
            <p:cNvSpPr/>
            <p:nvPr/>
          </p:nvSpPr>
          <p:spPr>
            <a:xfrm rot="16200000">
              <a:off x="6861240" y="2478240"/>
              <a:ext cx="808560" cy="808560"/>
            </a:xfrm>
            <a:prstGeom prst="diagStripe">
              <a:avLst>
                <a:gd name="adj" fmla="val 50000"/>
              </a:avLst>
            </a:prstGeom>
            <a:solidFill>
              <a:schemeClr val="lt1">
                <a:alpha val="7000"/>
              </a:schemeClr>
            </a:solidFill>
            <a:ln>
              <a:noFill/>
            </a:ln>
          </p:spPr>
          <p:style>
            <a:lnRef idx="0"/>
            <a:fillRef idx="0"/>
            <a:effectRef idx="0"/>
            <a:fontRef idx="minor"/>
          </p:style>
        </p:sp>
        <p:sp>
          <p:nvSpPr>
            <p:cNvPr id="115" name="CustomShape 12"/>
            <p:cNvSpPr/>
            <p:nvPr/>
          </p:nvSpPr>
          <p:spPr>
            <a:xfrm flipH="1">
              <a:off x="7965360" y="2693160"/>
              <a:ext cx="808560" cy="808560"/>
            </a:xfrm>
            <a:prstGeom prst="diagStripe">
              <a:avLst>
                <a:gd name="adj" fmla="val 50000"/>
              </a:avLst>
            </a:prstGeom>
            <a:solidFill>
              <a:schemeClr val="lt1">
                <a:alpha val="7000"/>
              </a:schemeClr>
            </a:solidFill>
            <a:ln>
              <a:noFill/>
            </a:ln>
          </p:spPr>
          <p:style>
            <a:lnRef idx="0"/>
            <a:fillRef idx="0"/>
            <a:effectRef idx="0"/>
            <a:fontRef idx="minor"/>
          </p:style>
        </p:sp>
        <p:sp>
          <p:nvSpPr>
            <p:cNvPr id="116" name="CustomShape 13"/>
            <p:cNvSpPr/>
            <p:nvPr/>
          </p:nvSpPr>
          <p:spPr>
            <a:xfrm flipH="1">
              <a:off x="8145000" y="3309120"/>
              <a:ext cx="808560" cy="808560"/>
            </a:xfrm>
            <a:prstGeom prst="diagStripe">
              <a:avLst>
                <a:gd name="adj" fmla="val 50000"/>
              </a:avLst>
            </a:prstGeom>
            <a:solidFill>
              <a:schemeClr val="lt1">
                <a:alpha val="7000"/>
              </a:schemeClr>
            </a:solidFill>
            <a:ln>
              <a:noFill/>
            </a:ln>
          </p:spPr>
          <p:style>
            <a:lnRef idx="0"/>
            <a:fillRef idx="0"/>
            <a:effectRef idx="0"/>
            <a:fontRef idx="minor"/>
          </p:style>
        </p:sp>
        <p:sp>
          <p:nvSpPr>
            <p:cNvPr id="117" name="CustomShape 14"/>
            <p:cNvSpPr/>
            <p:nvPr/>
          </p:nvSpPr>
          <p:spPr>
            <a:xfrm rot="16200000">
              <a:off x="7047720" y="3095640"/>
              <a:ext cx="808560" cy="808560"/>
            </a:xfrm>
            <a:prstGeom prst="diagStripe">
              <a:avLst>
                <a:gd name="adj" fmla="val 50000"/>
              </a:avLst>
            </a:prstGeom>
            <a:solidFill>
              <a:schemeClr val="lt1">
                <a:alpha val="7000"/>
              </a:schemeClr>
            </a:solidFill>
            <a:ln>
              <a:noFill/>
            </a:ln>
          </p:spPr>
          <p:style>
            <a:lnRef idx="0"/>
            <a:fillRef idx="0"/>
            <a:effectRef idx="0"/>
            <a:fontRef idx="minor"/>
          </p:style>
        </p:sp>
        <p:sp>
          <p:nvSpPr>
            <p:cNvPr id="118" name="CustomShape 15"/>
            <p:cNvSpPr/>
            <p:nvPr/>
          </p:nvSpPr>
          <p:spPr>
            <a:xfrm flipH="1">
              <a:off x="7276680" y="3302640"/>
              <a:ext cx="808560" cy="808560"/>
            </a:xfrm>
            <a:prstGeom prst="diagStripe">
              <a:avLst>
                <a:gd name="adj" fmla="val 50000"/>
              </a:avLst>
            </a:prstGeom>
            <a:solidFill>
              <a:schemeClr val="lt1">
                <a:alpha val="7000"/>
              </a:schemeClr>
            </a:solidFill>
            <a:ln>
              <a:noFill/>
            </a:ln>
          </p:spPr>
          <p:style>
            <a:lnRef idx="0"/>
            <a:fillRef idx="0"/>
            <a:effectRef idx="0"/>
            <a:fontRef idx="minor"/>
          </p:style>
        </p:sp>
        <p:sp>
          <p:nvSpPr>
            <p:cNvPr id="119" name="CustomShape 16"/>
            <p:cNvSpPr/>
            <p:nvPr/>
          </p:nvSpPr>
          <p:spPr>
            <a:xfrm rot="16200000">
              <a:off x="7227360" y="3711600"/>
              <a:ext cx="808560" cy="808560"/>
            </a:xfrm>
            <a:prstGeom prst="diagStripe">
              <a:avLst>
                <a:gd name="adj" fmla="val 50000"/>
              </a:avLst>
            </a:prstGeom>
            <a:solidFill>
              <a:schemeClr val="accent1"/>
            </a:solidFill>
            <a:ln>
              <a:noFill/>
            </a:ln>
          </p:spPr>
          <p:style>
            <a:lnRef idx="0"/>
            <a:fillRef idx="0"/>
            <a:effectRef idx="0"/>
            <a:fontRef idx="minor"/>
          </p:style>
        </p:sp>
        <p:sp>
          <p:nvSpPr>
            <p:cNvPr id="120" name="CustomShape 17"/>
            <p:cNvSpPr/>
            <p:nvPr/>
          </p:nvSpPr>
          <p:spPr>
            <a:xfrm flipH="1">
              <a:off x="7462440" y="3918600"/>
              <a:ext cx="808560" cy="808560"/>
            </a:xfrm>
            <a:prstGeom prst="diagStripe">
              <a:avLst>
                <a:gd name="adj" fmla="val 50000"/>
              </a:avLst>
            </a:prstGeom>
            <a:solidFill>
              <a:schemeClr val="lt1">
                <a:alpha val="7000"/>
              </a:schemeClr>
            </a:solidFill>
            <a:ln>
              <a:noFill/>
            </a:ln>
          </p:spPr>
          <p:style>
            <a:lnRef idx="0"/>
            <a:fillRef idx="0"/>
            <a:effectRef idx="0"/>
            <a:fontRef idx="minor"/>
          </p:style>
        </p:sp>
        <p:sp>
          <p:nvSpPr>
            <p:cNvPr id="121" name="CustomShape 18"/>
            <p:cNvSpPr/>
            <p:nvPr/>
          </p:nvSpPr>
          <p:spPr>
            <a:xfrm rot="16200000">
              <a:off x="8102520" y="3719160"/>
              <a:ext cx="808560" cy="808560"/>
            </a:xfrm>
            <a:prstGeom prst="diagStripe">
              <a:avLst>
                <a:gd name="adj" fmla="val 50000"/>
              </a:avLst>
            </a:prstGeom>
            <a:solidFill>
              <a:schemeClr val="lt1">
                <a:alpha val="7000"/>
              </a:schemeClr>
            </a:solidFill>
            <a:ln>
              <a:noFill/>
            </a:ln>
          </p:spPr>
          <p:style>
            <a:lnRef idx="0"/>
            <a:fillRef idx="0"/>
            <a:effectRef idx="0"/>
            <a:fontRef idx="minor"/>
          </p:style>
        </p:sp>
        <p:sp>
          <p:nvSpPr>
            <p:cNvPr id="122" name="CustomShape 19"/>
            <p:cNvSpPr/>
            <p:nvPr/>
          </p:nvSpPr>
          <p:spPr>
            <a:xfrm flipH="1">
              <a:off x="8334360" y="3926160"/>
              <a:ext cx="808560" cy="808560"/>
            </a:xfrm>
            <a:prstGeom prst="diagStripe">
              <a:avLst>
                <a:gd name="adj" fmla="val 50000"/>
              </a:avLst>
            </a:prstGeom>
            <a:solidFill>
              <a:schemeClr val="lt1">
                <a:alpha val="7000"/>
              </a:schemeClr>
            </a:solidFill>
            <a:ln>
              <a:noFill/>
            </a:ln>
          </p:spPr>
          <p:style>
            <a:lnRef idx="0"/>
            <a:fillRef idx="0"/>
            <a:effectRef idx="0"/>
            <a:fontRef idx="minor"/>
          </p:style>
        </p:sp>
        <p:sp>
          <p:nvSpPr>
            <p:cNvPr id="123" name="CustomShape 20"/>
            <p:cNvSpPr/>
            <p:nvPr/>
          </p:nvSpPr>
          <p:spPr>
            <a:xfrm rot="16200000">
              <a:off x="8288280" y="4335120"/>
              <a:ext cx="808560" cy="808560"/>
            </a:xfrm>
            <a:prstGeom prst="diagStripe">
              <a:avLst>
                <a:gd name="adj" fmla="val 50000"/>
              </a:avLst>
            </a:prstGeom>
            <a:solidFill>
              <a:schemeClr val="lt1">
                <a:alpha val="7000"/>
              </a:schemeClr>
            </a:solidFill>
            <a:ln>
              <a:noFill/>
            </a:ln>
          </p:spPr>
          <p:style>
            <a:lnRef idx="0"/>
            <a:fillRef idx="0"/>
            <a:effectRef idx="0"/>
            <a:fontRef idx="minor"/>
          </p:style>
        </p:sp>
      </p:grpSp>
      <p:sp>
        <p:nvSpPr>
          <p:cNvPr id="124" name="PlaceHolder 21"/>
          <p:cNvSpPr>
            <a:spLocks noGrp="1"/>
          </p:cNvSpPr>
          <p:nvPr>
            <p:ph type="title"/>
          </p:nvPr>
        </p:nvSpPr>
        <p:spPr>
          <a:xfrm>
            <a:off x="823680" y="866880"/>
            <a:ext cx="4586760" cy="3520800"/>
          </a:xfrm>
          <a:prstGeom prst="rect">
            <a:avLst/>
          </a:prstGeom>
        </p:spPr>
        <p:txBody>
          <a:bodyPr tIns="91440" bIns="91440" anchor="ctr">
            <a:normAutofit/>
          </a:bodyPr>
          <a:p>
            <a:r>
              <a:rPr b="0" lang="en-US" sz="2800" spc="-1" strike="noStrike">
                <a:solidFill>
                  <a:srgbClr val="000000"/>
                </a:solidFill>
                <a:latin typeface="Arial"/>
              </a:rPr>
              <a:t>Click to edit the title text format</a:t>
            </a:r>
            <a:endParaRPr b="0" lang="en-US" sz="2800" spc="-1" strike="noStrike">
              <a:solidFill>
                <a:srgbClr val="000000"/>
              </a:solidFill>
              <a:latin typeface="Arial"/>
            </a:endParaRPr>
          </a:p>
        </p:txBody>
      </p:sp>
      <p:sp>
        <p:nvSpPr>
          <p:cNvPr id="125" name="PlaceHolder 22"/>
          <p:cNvSpPr>
            <a:spLocks noGrp="1"/>
          </p:cNvSpPr>
          <p:nvPr>
            <p:ph type="sldNum"/>
          </p:nvPr>
        </p:nvSpPr>
        <p:spPr>
          <a:xfrm>
            <a:off x="8472600" y="4815720"/>
            <a:ext cx="548280" cy="393120"/>
          </a:xfrm>
          <a:prstGeom prst="rect">
            <a:avLst/>
          </a:prstGeom>
        </p:spPr>
        <p:txBody>
          <a:bodyPr tIns="91440" bIns="91440" anchor="ctr">
            <a:normAutofit/>
          </a:bodyPr>
          <a:p>
            <a:pPr algn="r">
              <a:lnSpc>
                <a:spcPct val="100000"/>
              </a:lnSpc>
              <a:tabLst>
                <a:tab algn="l" pos="0"/>
              </a:tabLst>
            </a:pPr>
            <a:fld id="{3CBFF701-A9D6-4BB1-AE9F-19EEEB82547E}" type="slidenum">
              <a:rPr b="0" lang="en-US" sz="1000" spc="-1" strike="noStrike">
                <a:solidFill>
                  <a:srgbClr val="ffffff"/>
                </a:solidFill>
                <a:latin typeface="Lato"/>
                <a:ea typeface="Lato"/>
              </a:rPr>
              <a:t>&lt;number&gt;</a:t>
            </a:fld>
            <a:endParaRPr b="0" lang="en-US" sz="1000" spc="-1" strike="noStrike">
              <a:latin typeface="Times New Roman"/>
            </a:endParaRPr>
          </a:p>
        </p:txBody>
      </p:sp>
      <p:sp>
        <p:nvSpPr>
          <p:cNvPr id="126" name="PlaceHolder 2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3.gif"/><Relationship Id="rId2" Type="http://schemas.openxmlformats.org/officeDocument/2006/relationships/slideLayout" Target="../slideLayouts/slideLayout15.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4.gif"/><Relationship Id="rId2" Type="http://schemas.openxmlformats.org/officeDocument/2006/relationships/image" Target="../media/image15.gif"/><Relationship Id="rId3" Type="http://schemas.openxmlformats.org/officeDocument/2006/relationships/slideLayout" Target="../slideLayouts/slideLayout15.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gif"/><Relationship Id="rId3" Type="http://schemas.openxmlformats.org/officeDocument/2006/relationships/image" Target="../media/image18.gif"/><Relationship Id="rId4" Type="http://schemas.openxmlformats.org/officeDocument/2006/relationships/slideLayout" Target="../slideLayouts/slideLayout15.xml"/><Relationship Id="rId5"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15.xml"/><Relationship Id="rId4"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5.xml"/><Relationship Id="rId4"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15.xml"/><Relationship Id="rId4"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15.xml"/><Relationship Id="rId4"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slideLayout" Target="../slideLayouts/slideLayout15.xml"/><Relationship Id="rId7"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slideLayout" Target="../slideLayouts/slideLayout15.xml"/><Relationship Id="rId4"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15.xml"/><Relationship Id="rId4"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 Id="rId9" Type="http://schemas.openxmlformats.org/officeDocument/2006/relationships/slideLayout" Target="../slideLayouts/slideLayout15.xml"/><Relationship Id="rId10"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15.xml"/><Relationship Id="rId4"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slideLayout" Target="../slideLayouts/slideLayout15.xml"/><Relationship Id="rId4"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slideLayout" Target="../slideLayouts/slideLayout15.xml"/><Relationship Id="rId7"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slideLayout" Target="../slideLayouts/slideLayout15.xml"/><Relationship Id="rId4"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slideLayout" Target="../slideLayouts/slideLayout15.xml"/><Relationship Id="rId4"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5.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5.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slideLayout" Target="../slideLayouts/slideLayout15.xml"/><Relationship Id="rId6"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gif"/><Relationship Id="rId3" Type="http://schemas.openxmlformats.org/officeDocument/2006/relationships/image" Target="../media/image9.gif"/><Relationship Id="rId4" Type="http://schemas.openxmlformats.org/officeDocument/2006/relationships/image" Target="../media/image10.gif"/><Relationship Id="rId5" Type="http://schemas.openxmlformats.org/officeDocument/2006/relationships/image" Target="../media/image11.png"/><Relationship Id="rId6" Type="http://schemas.openxmlformats.org/officeDocument/2006/relationships/slideLayout" Target="../slideLayouts/slideLayout15.xml"/><Relationship Id="rId7"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5.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TextShape 1"/>
          <p:cNvSpPr txBox="1"/>
          <p:nvPr/>
        </p:nvSpPr>
        <p:spPr>
          <a:xfrm>
            <a:off x="3537000" y="1578240"/>
            <a:ext cx="5017320" cy="1578600"/>
          </a:xfrm>
          <a:prstGeom prst="rect">
            <a:avLst/>
          </a:prstGeom>
          <a:noFill/>
          <a:ln>
            <a:noFill/>
          </a:ln>
        </p:spPr>
        <p:txBody>
          <a:bodyPr tIns="91440" bIns="91440">
            <a:normAutofit/>
          </a:bodyPr>
          <a:p>
            <a:pPr>
              <a:lnSpc>
                <a:spcPct val="100000"/>
              </a:lnSpc>
              <a:tabLst>
                <a:tab algn="l" pos="0"/>
              </a:tabLst>
            </a:pPr>
            <a:r>
              <a:rPr b="1" lang="en-US" sz="4000" spc="-1" strike="noStrike">
                <a:solidFill>
                  <a:srgbClr val="000000"/>
                </a:solidFill>
                <a:latin typeface="Arial"/>
                <a:ea typeface="Arial"/>
              </a:rPr>
              <a:t>Design Review #2</a:t>
            </a:r>
            <a:endParaRPr b="0" lang="en-US" sz="4000" spc="-1" strike="noStrike">
              <a:solidFill>
                <a:srgbClr val="000000"/>
              </a:solidFill>
              <a:latin typeface="Arial"/>
            </a:endParaRPr>
          </a:p>
        </p:txBody>
      </p:sp>
      <p:sp>
        <p:nvSpPr>
          <p:cNvPr id="170" name="TextShape 2"/>
          <p:cNvSpPr txBox="1"/>
          <p:nvPr/>
        </p:nvSpPr>
        <p:spPr>
          <a:xfrm>
            <a:off x="7438320" y="3294000"/>
            <a:ext cx="1340640" cy="1203840"/>
          </a:xfrm>
          <a:prstGeom prst="rect">
            <a:avLst/>
          </a:prstGeom>
          <a:noFill/>
          <a:ln>
            <a:noFill/>
          </a:ln>
        </p:spPr>
        <p:txBody>
          <a:bodyPr tIns="91440" bIns="91440">
            <a:noAutofit/>
          </a:bodyPr>
          <a:p>
            <a:pPr>
              <a:lnSpc>
                <a:spcPct val="100000"/>
              </a:lnSpc>
              <a:tabLst>
                <a:tab algn="l" pos="0"/>
              </a:tabLst>
            </a:pPr>
            <a:r>
              <a:rPr b="1" lang="en-US" sz="1100" spc="-1" strike="noStrike">
                <a:solidFill>
                  <a:srgbClr val="000000"/>
                </a:solidFill>
                <a:latin typeface="Arial"/>
                <a:ea typeface="Arial"/>
              </a:rPr>
              <a:t>Members</a:t>
            </a:r>
            <a:endParaRPr b="0" lang="en-US" sz="1100" spc="-1" strike="noStrike">
              <a:latin typeface="Arial"/>
            </a:endParaRPr>
          </a:p>
          <a:p>
            <a:pPr>
              <a:lnSpc>
                <a:spcPct val="100000"/>
              </a:lnSpc>
              <a:tabLst>
                <a:tab algn="l" pos="0"/>
              </a:tabLst>
            </a:pPr>
            <a:r>
              <a:rPr b="0" lang="en-US" sz="900" spc="-1" strike="noStrike">
                <a:solidFill>
                  <a:srgbClr val="000000"/>
                </a:solidFill>
                <a:latin typeface="Arial"/>
                <a:ea typeface="Arial"/>
              </a:rPr>
              <a:t>Jeong WooJin</a:t>
            </a:r>
            <a:endParaRPr b="0" lang="en-US" sz="900" spc="-1" strike="noStrike">
              <a:latin typeface="Arial"/>
            </a:endParaRPr>
          </a:p>
          <a:p>
            <a:pPr>
              <a:lnSpc>
                <a:spcPct val="100000"/>
              </a:lnSpc>
              <a:tabLst>
                <a:tab algn="l" pos="0"/>
              </a:tabLst>
            </a:pPr>
            <a:r>
              <a:rPr b="0" lang="en-US" sz="900" spc="-1" strike="noStrike">
                <a:solidFill>
                  <a:srgbClr val="000000"/>
                </a:solidFill>
                <a:latin typeface="Arial"/>
                <a:ea typeface="Arial"/>
              </a:rPr>
              <a:t>Jang SeungHeun</a:t>
            </a:r>
            <a:endParaRPr b="0" lang="en-US" sz="900" spc="-1" strike="noStrike">
              <a:latin typeface="Arial"/>
            </a:endParaRPr>
          </a:p>
          <a:p>
            <a:pPr>
              <a:lnSpc>
                <a:spcPct val="100000"/>
              </a:lnSpc>
              <a:tabLst>
                <a:tab algn="l" pos="0"/>
              </a:tabLst>
            </a:pPr>
            <a:r>
              <a:rPr b="0" lang="en-US" sz="900" spc="-1" strike="noStrike">
                <a:solidFill>
                  <a:srgbClr val="000000"/>
                </a:solidFill>
                <a:latin typeface="Arial"/>
                <a:ea typeface="Arial"/>
              </a:rPr>
              <a:t>Bereket Yisehak</a:t>
            </a:r>
            <a:endParaRPr b="0" lang="en-US" sz="900" spc="-1" strike="noStrike">
              <a:latin typeface="Arial"/>
            </a:endParaRPr>
          </a:p>
          <a:p>
            <a:pPr>
              <a:lnSpc>
                <a:spcPct val="100000"/>
              </a:lnSpc>
              <a:tabLst>
                <a:tab algn="l" pos="0"/>
              </a:tabLst>
            </a:pPr>
            <a:r>
              <a:rPr b="0" lang="en-US" sz="900" spc="-1" strike="noStrike">
                <a:solidFill>
                  <a:srgbClr val="000000"/>
                </a:solidFill>
                <a:latin typeface="Arial"/>
                <a:ea typeface="Arial"/>
              </a:rPr>
              <a:t>Choi YoungSuk</a:t>
            </a:r>
            <a:endParaRPr b="0" lang="en-US" sz="900" spc="-1" strike="noStrike">
              <a:latin typeface="Arial"/>
            </a:endParaRPr>
          </a:p>
          <a:p>
            <a:pPr>
              <a:lnSpc>
                <a:spcPct val="100000"/>
              </a:lnSpc>
              <a:tabLst>
                <a:tab algn="l" pos="0"/>
              </a:tabLst>
            </a:pPr>
            <a:r>
              <a:rPr b="0" lang="en-US" sz="900" spc="-1" strike="noStrike">
                <a:solidFill>
                  <a:srgbClr val="000000"/>
                </a:solidFill>
                <a:latin typeface="Arial"/>
                <a:ea typeface="Arial"/>
              </a:rPr>
              <a:t>Jeong SeoHee</a:t>
            </a:r>
            <a:endParaRPr b="0" lang="en-US" sz="900" spc="-1" strike="noStrike">
              <a:latin typeface="Arial"/>
            </a:endParaRPr>
          </a:p>
          <a:p>
            <a:pPr>
              <a:lnSpc>
                <a:spcPct val="100000"/>
              </a:lnSpc>
              <a:tabLst>
                <a:tab algn="l" pos="0"/>
              </a:tabLst>
            </a:pPr>
            <a:r>
              <a:rPr b="0" lang="en-US" sz="900" spc="-1" strike="noStrike">
                <a:solidFill>
                  <a:srgbClr val="000000"/>
                </a:solidFill>
                <a:latin typeface="Arial"/>
                <a:ea typeface="Arial"/>
              </a:rPr>
              <a:t>Kim GaHyun</a:t>
            </a:r>
            <a:endParaRPr b="0" lang="en-US" sz="900" spc="-1" strike="noStrike">
              <a:latin typeface="Arial"/>
            </a:endParaRPr>
          </a:p>
          <a:p>
            <a:pPr>
              <a:lnSpc>
                <a:spcPct val="100000"/>
              </a:lnSpc>
              <a:tabLst>
                <a:tab algn="l" pos="0"/>
              </a:tabLst>
            </a:pPr>
            <a:r>
              <a:rPr b="0" lang="en-US" sz="900" spc="-1" strike="noStrike">
                <a:solidFill>
                  <a:srgbClr val="000000"/>
                </a:solidFill>
                <a:latin typeface="Arial"/>
                <a:ea typeface="Arial"/>
              </a:rPr>
              <a:t>Sabuhi Mikayilov</a:t>
            </a:r>
            <a:endParaRPr b="0" lang="en-US" sz="900" spc="-1" strike="noStrike">
              <a:latin typeface="Arial"/>
            </a:endParaRPr>
          </a:p>
          <a:p>
            <a:pPr>
              <a:lnSpc>
                <a:spcPct val="100000"/>
              </a:lnSpc>
              <a:tabLst>
                <a:tab algn="l" pos="0"/>
              </a:tabLst>
            </a:pPr>
            <a:endParaRPr b="0" lang="en-US" sz="900" spc="-1" strike="noStrike">
              <a:latin typeface="Arial"/>
            </a:endParaRPr>
          </a:p>
        </p:txBody>
      </p:sp>
      <p:sp>
        <p:nvSpPr>
          <p:cNvPr id="171" name="CustomShape 3"/>
          <p:cNvSpPr/>
          <p:nvPr/>
        </p:nvSpPr>
        <p:spPr>
          <a:xfrm>
            <a:off x="5542920" y="3028320"/>
            <a:ext cx="2742840" cy="304920"/>
          </a:xfrm>
          <a:prstGeom prst="rect">
            <a:avLst/>
          </a:prstGeom>
          <a:noFill/>
          <a:ln>
            <a:noFill/>
          </a:ln>
        </p:spPr>
        <p:style>
          <a:lnRef idx="0"/>
          <a:fillRef idx="0"/>
          <a:effectRef idx="0"/>
          <a:fontRef idx="minor"/>
        </p:style>
        <p:txBody>
          <a:bodyPr>
            <a:spAutoFit/>
          </a:bodyPr>
          <a:p>
            <a:pPr>
              <a:lnSpc>
                <a:spcPct val="100000"/>
              </a:lnSpc>
              <a:tabLst>
                <a:tab algn="l" pos="0"/>
              </a:tabLst>
            </a:pPr>
            <a:r>
              <a:rPr b="1" lang="en-US" sz="1400" spc="-1" strike="noStrike">
                <a:solidFill>
                  <a:srgbClr val="000000"/>
                </a:solidFill>
                <a:latin typeface="Arial"/>
                <a:ea typeface="Arial"/>
              </a:rPr>
              <a:t>Team B</a:t>
            </a:r>
            <a:endParaRPr b="0" lang="en-US" sz="1400" spc="-1" strike="noStrike">
              <a:latin typeface="Arial"/>
            </a:endParaRPr>
          </a:p>
        </p:txBody>
      </p:sp>
      <p:sp>
        <p:nvSpPr>
          <p:cNvPr id="172" name="CustomShape 4"/>
          <p:cNvSpPr/>
          <p:nvPr/>
        </p:nvSpPr>
        <p:spPr>
          <a:xfrm>
            <a:off x="6538320" y="3294000"/>
            <a:ext cx="1226160" cy="518040"/>
          </a:xfrm>
          <a:prstGeom prst="rect">
            <a:avLst/>
          </a:prstGeom>
          <a:noFill/>
          <a:ln>
            <a:noFill/>
          </a:ln>
        </p:spPr>
        <p:style>
          <a:lnRef idx="0"/>
          <a:fillRef idx="0"/>
          <a:effectRef idx="0"/>
          <a:fontRef idx="minor"/>
        </p:style>
        <p:txBody>
          <a:bodyPr tIns="91440" bIns="91440">
            <a:noAutofit/>
          </a:bodyPr>
          <a:p>
            <a:pPr>
              <a:lnSpc>
                <a:spcPct val="100000"/>
              </a:lnSpc>
              <a:tabLst>
                <a:tab algn="l" pos="0"/>
              </a:tabLst>
            </a:pPr>
            <a:r>
              <a:rPr b="1" lang="en-US" sz="1100" spc="-1" strike="noStrike">
                <a:solidFill>
                  <a:srgbClr val="000000"/>
                </a:solidFill>
                <a:latin typeface="Arial"/>
                <a:ea typeface="Arial"/>
              </a:rPr>
              <a:t>TA</a:t>
            </a:r>
            <a:endParaRPr b="0" lang="en-US" sz="1100" spc="-1" strike="noStrike">
              <a:latin typeface="Arial"/>
            </a:endParaRPr>
          </a:p>
          <a:p>
            <a:pPr>
              <a:lnSpc>
                <a:spcPct val="100000"/>
              </a:lnSpc>
              <a:tabLst>
                <a:tab algn="l" pos="0"/>
              </a:tabLst>
            </a:pPr>
            <a:r>
              <a:rPr b="0" lang="en-US" sz="900" spc="-1" strike="noStrike">
                <a:solidFill>
                  <a:srgbClr val="000000"/>
                </a:solidFill>
                <a:latin typeface="Lato"/>
                <a:ea typeface="Lato"/>
              </a:rPr>
              <a:t>Bae JunHyuk</a:t>
            </a:r>
            <a:endParaRPr b="0" lang="en-US" sz="900" spc="-1" strike="noStrike">
              <a:latin typeface="Arial"/>
            </a:endParaRPr>
          </a:p>
        </p:txBody>
      </p:sp>
      <p:sp>
        <p:nvSpPr>
          <p:cNvPr id="173" name="CustomShape 5"/>
          <p:cNvSpPr/>
          <p:nvPr/>
        </p:nvSpPr>
        <p:spPr>
          <a:xfrm>
            <a:off x="5595120" y="3294000"/>
            <a:ext cx="1076040" cy="518040"/>
          </a:xfrm>
          <a:prstGeom prst="rect">
            <a:avLst/>
          </a:prstGeom>
          <a:noFill/>
          <a:ln>
            <a:noFill/>
          </a:ln>
        </p:spPr>
        <p:style>
          <a:lnRef idx="0"/>
          <a:fillRef idx="0"/>
          <a:effectRef idx="0"/>
          <a:fontRef idx="minor"/>
        </p:style>
        <p:txBody>
          <a:bodyPr tIns="91440" bIns="91440">
            <a:noAutofit/>
          </a:bodyPr>
          <a:p>
            <a:pPr>
              <a:lnSpc>
                <a:spcPct val="100000"/>
              </a:lnSpc>
              <a:tabLst>
                <a:tab algn="l" pos="0"/>
              </a:tabLst>
            </a:pPr>
            <a:r>
              <a:rPr b="1" lang="en-US" sz="1100" spc="-1" strike="noStrike">
                <a:solidFill>
                  <a:srgbClr val="000000"/>
                </a:solidFill>
                <a:latin typeface="Arial"/>
                <a:ea typeface="Arial"/>
              </a:rPr>
              <a:t>Advisor</a:t>
            </a:r>
            <a:endParaRPr b="0" lang="en-US" sz="1100" spc="-1" strike="noStrike">
              <a:latin typeface="Arial"/>
            </a:endParaRPr>
          </a:p>
          <a:p>
            <a:pPr>
              <a:lnSpc>
                <a:spcPct val="100000"/>
              </a:lnSpc>
              <a:tabLst>
                <a:tab algn="l" pos="0"/>
              </a:tabLst>
            </a:pPr>
            <a:r>
              <a:rPr b="0" lang="en-US" sz="900" spc="-1" strike="noStrike">
                <a:solidFill>
                  <a:srgbClr val="000000"/>
                </a:solidFill>
                <a:latin typeface="Arial"/>
                <a:ea typeface="Arial"/>
              </a:rPr>
              <a:t>Park HaeWon</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CustomShape 1"/>
          <p:cNvSpPr/>
          <p:nvPr/>
        </p:nvSpPr>
        <p:spPr>
          <a:xfrm>
            <a:off x="5455800" y="2841840"/>
            <a:ext cx="2816640" cy="1322640"/>
          </a:xfrm>
          <a:prstGeom prst="rect">
            <a:avLst/>
          </a:prstGeom>
          <a:solidFill>
            <a:schemeClr val="accent1"/>
          </a:solidFill>
          <a:ln w="9360">
            <a:solidFill>
              <a:schemeClr val="lt1"/>
            </a:solidFill>
            <a:round/>
          </a:ln>
        </p:spPr>
        <p:style>
          <a:lnRef idx="0"/>
          <a:fillRef idx="0"/>
          <a:effectRef idx="0"/>
          <a:fontRef idx="minor"/>
        </p:style>
      </p:sp>
      <p:sp>
        <p:nvSpPr>
          <p:cNvPr id="247" name="TextShape 2"/>
          <p:cNvSpPr txBox="1"/>
          <p:nvPr/>
        </p:nvSpPr>
        <p:spPr>
          <a:xfrm>
            <a:off x="1310040" y="388080"/>
            <a:ext cx="7038720" cy="913680"/>
          </a:xfrm>
          <a:prstGeom prst="rect">
            <a:avLst/>
          </a:prstGeom>
          <a:noFill/>
          <a:ln>
            <a:noFill/>
          </a:ln>
        </p:spPr>
        <p:txBody>
          <a:bodyPr tIns="91440" bIns="91440">
            <a:normAutofit/>
          </a:bodyPr>
          <a:p>
            <a:pPr>
              <a:lnSpc>
                <a:spcPct val="100000"/>
              </a:lnSpc>
              <a:tabLst>
                <a:tab algn="l" pos="0"/>
              </a:tabLst>
            </a:pPr>
            <a:r>
              <a:rPr b="1" lang="en-US" sz="2400" spc="-1" strike="noStrike">
                <a:solidFill>
                  <a:srgbClr val="000000"/>
                </a:solidFill>
                <a:latin typeface="Arial"/>
                <a:ea typeface="Arial"/>
              </a:rPr>
              <a:t>Hardware Design</a:t>
            </a:r>
            <a:endParaRPr b="0" lang="en-US" sz="2400" spc="-1" strike="noStrike">
              <a:solidFill>
                <a:srgbClr val="000000"/>
              </a:solidFill>
              <a:latin typeface="Arial"/>
            </a:endParaRPr>
          </a:p>
        </p:txBody>
      </p:sp>
      <p:sp>
        <p:nvSpPr>
          <p:cNvPr id="248" name="CustomShape 3"/>
          <p:cNvSpPr/>
          <p:nvPr/>
        </p:nvSpPr>
        <p:spPr>
          <a:xfrm>
            <a:off x="1336320" y="884880"/>
            <a:ext cx="4619520" cy="304920"/>
          </a:xfrm>
          <a:prstGeom prst="rect">
            <a:avLst/>
          </a:prstGeom>
          <a:noFill/>
          <a:ln>
            <a:noFill/>
          </a:ln>
        </p:spPr>
        <p:style>
          <a:lnRef idx="0"/>
          <a:fillRef idx="0"/>
          <a:effectRef idx="0"/>
          <a:fontRef idx="minor"/>
        </p:style>
        <p:txBody>
          <a:bodyPr>
            <a:spAutoFit/>
          </a:bodyPr>
          <a:p>
            <a:pPr>
              <a:lnSpc>
                <a:spcPct val="100000"/>
              </a:lnSpc>
              <a:tabLst>
                <a:tab algn="l" pos="0"/>
              </a:tabLst>
            </a:pPr>
            <a:r>
              <a:rPr b="1" lang="en-US" sz="1400" spc="-1" strike="noStrike">
                <a:solidFill>
                  <a:srgbClr val="000000"/>
                </a:solidFill>
                <a:latin typeface="Arial"/>
                <a:ea typeface="Arial"/>
              </a:rPr>
              <a:t>Step Obstacle Overcome: Wheel Lifting System</a:t>
            </a:r>
            <a:endParaRPr b="0" lang="en-US" sz="1400" spc="-1" strike="noStrike">
              <a:latin typeface="Arial"/>
            </a:endParaRPr>
          </a:p>
        </p:txBody>
      </p:sp>
      <p:sp>
        <p:nvSpPr>
          <p:cNvPr id="249" name="CustomShape 4"/>
          <p:cNvSpPr/>
          <p:nvPr/>
        </p:nvSpPr>
        <p:spPr>
          <a:xfrm>
            <a:off x="5016960" y="1607040"/>
            <a:ext cx="3640680" cy="1096200"/>
          </a:xfrm>
          <a:prstGeom prst="rect">
            <a:avLst/>
          </a:prstGeom>
          <a:noFill/>
          <a:ln w="9360">
            <a:solidFill>
              <a:schemeClr val="accent1"/>
            </a:solidFill>
            <a:round/>
          </a:ln>
        </p:spPr>
        <p:style>
          <a:lnRef idx="0"/>
          <a:fillRef idx="0"/>
          <a:effectRef idx="0"/>
          <a:fontRef idx="minor"/>
        </p:style>
        <p:txBody>
          <a:bodyPr>
            <a:spAutoFit/>
          </a:bodyPr>
          <a:p>
            <a:pPr>
              <a:lnSpc>
                <a:spcPct val="100000"/>
              </a:lnSpc>
              <a:tabLst>
                <a:tab algn="l" pos="0"/>
              </a:tabLst>
            </a:pPr>
            <a:r>
              <a:rPr b="1" lang="en-US" sz="1100" spc="-1" strike="noStrike">
                <a:solidFill>
                  <a:srgbClr val="000000"/>
                </a:solidFill>
                <a:latin typeface="Montserrat"/>
                <a:ea typeface="Montserrat"/>
              </a:rPr>
              <a:t>Car Lifting</a:t>
            </a:r>
            <a:endParaRPr b="0" lang="en-US" sz="1100" spc="-1" strike="noStrike">
              <a:latin typeface="Arial"/>
            </a:endParaRPr>
          </a:p>
          <a:p>
            <a:pPr>
              <a:lnSpc>
                <a:spcPct val="100000"/>
              </a:lnSpc>
              <a:tabLst>
                <a:tab algn="l" pos="0"/>
              </a:tabLst>
            </a:pPr>
            <a:r>
              <a:rPr b="0" lang="en-US" sz="1100" spc="-1" strike="noStrike">
                <a:solidFill>
                  <a:srgbClr val="000000"/>
                </a:solidFill>
                <a:latin typeface="Montserrat"/>
                <a:ea typeface="Montserrat"/>
              </a:rPr>
              <a:t>1st and 3rd legs are linked with linear actuator.</a:t>
            </a:r>
            <a:endParaRPr b="0" lang="en-US" sz="1100" spc="-1" strike="noStrike">
              <a:latin typeface="Arial"/>
            </a:endParaRPr>
          </a:p>
          <a:p>
            <a:pPr marL="457200" indent="-298080">
              <a:lnSpc>
                <a:spcPct val="100000"/>
              </a:lnSpc>
              <a:buClr>
                <a:srgbClr val="000000"/>
              </a:buClr>
              <a:buFont typeface="Montserrat"/>
              <a:buAutoNum type="arabicPeriod"/>
              <a:tabLst>
                <a:tab algn="l" pos="0"/>
              </a:tabLst>
            </a:pPr>
            <a:r>
              <a:rPr b="0" lang="en-US" sz="1100" spc="-1" strike="noStrike">
                <a:solidFill>
                  <a:srgbClr val="000000"/>
                </a:solidFill>
                <a:latin typeface="Montserrat"/>
                <a:ea typeface="Montserrat"/>
              </a:rPr>
              <a:t>Put the first wheel on the step</a:t>
            </a:r>
            <a:endParaRPr b="0" lang="en-US" sz="1100" spc="-1" strike="noStrike">
              <a:latin typeface="Arial"/>
            </a:endParaRPr>
          </a:p>
          <a:p>
            <a:pPr marL="457200" indent="-298080">
              <a:lnSpc>
                <a:spcPct val="100000"/>
              </a:lnSpc>
              <a:buClr>
                <a:srgbClr val="000000"/>
              </a:buClr>
              <a:buFont typeface="Montserrat"/>
              <a:buAutoNum type="arabicPeriod"/>
              <a:tabLst>
                <a:tab algn="l" pos="0"/>
              </a:tabLst>
            </a:pPr>
            <a:r>
              <a:rPr b="0" lang="en-US" sz="1100" spc="-1" strike="noStrike">
                <a:solidFill>
                  <a:srgbClr val="000000"/>
                </a:solidFill>
                <a:latin typeface="Montserrat"/>
                <a:ea typeface="Montserrat"/>
              </a:rPr>
              <a:t>Lift second wheels</a:t>
            </a:r>
            <a:endParaRPr b="0" lang="en-US" sz="1100" spc="-1" strike="noStrike">
              <a:latin typeface="Arial"/>
            </a:endParaRPr>
          </a:p>
          <a:p>
            <a:pPr marL="457200" indent="-298080">
              <a:lnSpc>
                <a:spcPct val="100000"/>
              </a:lnSpc>
              <a:buClr>
                <a:srgbClr val="000000"/>
              </a:buClr>
              <a:buFont typeface="Montserrat"/>
              <a:buAutoNum type="arabicPeriod"/>
              <a:tabLst>
                <a:tab algn="l" pos="0"/>
              </a:tabLst>
            </a:pPr>
            <a:r>
              <a:rPr b="0" lang="en-US" sz="1100" spc="-1" strike="noStrike">
                <a:solidFill>
                  <a:srgbClr val="000000"/>
                </a:solidFill>
                <a:latin typeface="Montserrat"/>
                <a:ea typeface="Montserrat"/>
              </a:rPr>
              <a:t>Put second, third wheels on the step</a:t>
            </a:r>
            <a:endParaRPr b="0" lang="en-US" sz="1100" spc="-1" strike="noStrike">
              <a:latin typeface="Arial"/>
            </a:endParaRPr>
          </a:p>
          <a:p>
            <a:pPr marL="457200" indent="-298080">
              <a:lnSpc>
                <a:spcPct val="100000"/>
              </a:lnSpc>
              <a:buClr>
                <a:srgbClr val="000000"/>
              </a:buClr>
              <a:buFont typeface="Montserrat"/>
              <a:buAutoNum type="arabicPeriod"/>
              <a:tabLst>
                <a:tab algn="l" pos="0"/>
              </a:tabLst>
            </a:pPr>
            <a:r>
              <a:rPr b="0" lang="en-US" sz="1100" spc="-1" strike="noStrike">
                <a:solidFill>
                  <a:srgbClr val="000000"/>
                </a:solidFill>
                <a:latin typeface="Montserrat"/>
                <a:ea typeface="Montserrat"/>
              </a:rPr>
              <a:t>Lift rear wheels and GO!</a:t>
            </a:r>
            <a:endParaRPr b="0" lang="en-US" sz="1100" spc="-1" strike="noStrike">
              <a:latin typeface="Arial"/>
            </a:endParaRPr>
          </a:p>
        </p:txBody>
      </p:sp>
      <p:sp>
        <p:nvSpPr>
          <p:cNvPr id="250" name="CustomShape 5"/>
          <p:cNvSpPr/>
          <p:nvPr/>
        </p:nvSpPr>
        <p:spPr>
          <a:xfrm>
            <a:off x="5518800" y="2907720"/>
            <a:ext cx="2690280" cy="1190520"/>
          </a:xfrm>
          <a:prstGeom prst="rect">
            <a:avLst/>
          </a:prstGeom>
          <a:solidFill>
            <a:schemeClr val="accent1"/>
          </a:solidFill>
          <a:ln w="28440">
            <a:solidFill>
              <a:schemeClr val="lt1"/>
            </a:solidFill>
            <a:round/>
          </a:ln>
        </p:spPr>
        <p:style>
          <a:lnRef idx="0"/>
          <a:fillRef idx="0"/>
          <a:effectRef idx="0"/>
          <a:fontRef idx="minor"/>
        </p:style>
        <p:txBody>
          <a:bodyPr tIns="91440" bIns="91440" anchor="ctr">
            <a:noAutofit/>
          </a:bodyPr>
          <a:p>
            <a:pPr algn="ctr">
              <a:lnSpc>
                <a:spcPct val="100000"/>
              </a:lnSpc>
              <a:tabLst>
                <a:tab algn="l" pos="0"/>
              </a:tabLst>
            </a:pPr>
            <a:r>
              <a:rPr b="0" lang="en-US" sz="1800" spc="-1" strike="noStrike">
                <a:solidFill>
                  <a:srgbClr val="ffffff"/>
                </a:solidFill>
                <a:latin typeface="Arial"/>
                <a:ea typeface="Arial"/>
              </a:rPr>
              <a:t>Stable &amp;&amp;</a:t>
            </a:r>
            <a:endParaRPr b="0" lang="en-US" sz="1800" spc="-1" strike="noStrike">
              <a:latin typeface="Arial"/>
            </a:endParaRPr>
          </a:p>
          <a:p>
            <a:pPr algn="ctr">
              <a:lnSpc>
                <a:spcPct val="100000"/>
              </a:lnSpc>
              <a:tabLst>
                <a:tab algn="l" pos="0"/>
              </a:tabLst>
            </a:pPr>
            <a:r>
              <a:rPr b="0" lang="en-US" sz="1800" spc="-1" strike="noStrike">
                <a:solidFill>
                  <a:srgbClr val="ffffff"/>
                </a:solidFill>
                <a:latin typeface="Arial"/>
                <a:ea typeface="Arial"/>
              </a:rPr>
              <a:t>High Success Rate</a:t>
            </a:r>
            <a:endParaRPr b="0" lang="en-US" sz="1800" spc="-1" strike="noStrike">
              <a:latin typeface="Arial"/>
            </a:endParaRPr>
          </a:p>
        </p:txBody>
      </p:sp>
      <p:pic>
        <p:nvPicPr>
          <p:cNvPr id="251" name="Google Shape;264;p11" descr=""/>
          <p:cNvPicPr/>
          <p:nvPr/>
        </p:nvPicPr>
        <p:blipFill>
          <a:blip r:embed="rId1"/>
          <a:stretch/>
        </p:blipFill>
        <p:spPr>
          <a:xfrm>
            <a:off x="535320" y="1607040"/>
            <a:ext cx="3836160" cy="255744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TextShape 1"/>
          <p:cNvSpPr txBox="1"/>
          <p:nvPr/>
        </p:nvSpPr>
        <p:spPr>
          <a:xfrm>
            <a:off x="1291680" y="412200"/>
            <a:ext cx="7038720" cy="913680"/>
          </a:xfrm>
          <a:prstGeom prst="rect">
            <a:avLst/>
          </a:prstGeom>
          <a:noFill/>
          <a:ln>
            <a:noFill/>
          </a:ln>
        </p:spPr>
        <p:txBody>
          <a:bodyPr tIns="91440" bIns="91440">
            <a:normAutofit/>
          </a:bodyPr>
          <a:p>
            <a:pPr>
              <a:lnSpc>
                <a:spcPct val="100000"/>
              </a:lnSpc>
              <a:tabLst>
                <a:tab algn="l" pos="0"/>
              </a:tabLst>
            </a:pPr>
            <a:r>
              <a:rPr b="1" lang="en-US" sz="2400" spc="-1" strike="noStrike">
                <a:solidFill>
                  <a:srgbClr val="000000"/>
                </a:solidFill>
                <a:latin typeface="Arial"/>
                <a:ea typeface="Arial"/>
              </a:rPr>
              <a:t>Hardware Design</a:t>
            </a:r>
            <a:endParaRPr b="0" lang="en-US" sz="2400" spc="-1" strike="noStrike">
              <a:solidFill>
                <a:srgbClr val="000000"/>
              </a:solidFill>
              <a:latin typeface="Arial"/>
            </a:endParaRPr>
          </a:p>
        </p:txBody>
      </p:sp>
      <p:sp>
        <p:nvSpPr>
          <p:cNvPr id="253" name="CustomShape 2"/>
          <p:cNvSpPr/>
          <p:nvPr/>
        </p:nvSpPr>
        <p:spPr>
          <a:xfrm>
            <a:off x="1444320" y="3911400"/>
            <a:ext cx="6437520" cy="594000"/>
          </a:xfrm>
          <a:prstGeom prst="rect">
            <a:avLst/>
          </a:prstGeom>
          <a:noFill/>
          <a:ln w="9360">
            <a:solidFill>
              <a:schemeClr val="accent1"/>
            </a:solidFill>
            <a:round/>
          </a:ln>
        </p:spPr>
        <p:style>
          <a:lnRef idx="0"/>
          <a:fillRef idx="0"/>
          <a:effectRef idx="0"/>
          <a:fontRef idx="minor"/>
        </p:style>
        <p:txBody>
          <a:bodyPr>
            <a:spAutoFit/>
          </a:bodyPr>
          <a:p>
            <a:pPr>
              <a:lnSpc>
                <a:spcPct val="100000"/>
              </a:lnSpc>
              <a:tabLst>
                <a:tab algn="l" pos="0"/>
              </a:tabLst>
            </a:pPr>
            <a:r>
              <a:rPr b="1" lang="en-US" sz="1100" spc="-1" strike="noStrike">
                <a:solidFill>
                  <a:srgbClr val="000000"/>
                </a:solidFill>
                <a:latin typeface="Montserrat"/>
                <a:ea typeface="Montserrat"/>
              </a:rPr>
              <a:t>Gripper</a:t>
            </a:r>
            <a:endParaRPr b="0" lang="en-US" sz="1100" spc="-1" strike="noStrike">
              <a:latin typeface="Arial"/>
            </a:endParaRPr>
          </a:p>
          <a:p>
            <a:pPr>
              <a:lnSpc>
                <a:spcPct val="100000"/>
              </a:lnSpc>
              <a:tabLst>
                <a:tab algn="l" pos="0"/>
              </a:tabLst>
            </a:pPr>
            <a:r>
              <a:rPr b="0" lang="en-US" sz="1100" spc="-1" strike="noStrike">
                <a:solidFill>
                  <a:srgbClr val="000000"/>
                </a:solidFill>
                <a:latin typeface="Montserrat"/>
                <a:ea typeface="Montserrat"/>
              </a:rPr>
              <a:t>We can harvest ball using the gripper. Then, by elevating the gripper in the goal area, we can dump the ball into the goal post</a:t>
            </a:r>
            <a:endParaRPr b="0" lang="en-US" sz="1100" spc="-1" strike="noStrike">
              <a:latin typeface="Arial"/>
            </a:endParaRPr>
          </a:p>
        </p:txBody>
      </p:sp>
      <p:sp>
        <p:nvSpPr>
          <p:cNvPr id="254" name="CustomShape 3"/>
          <p:cNvSpPr/>
          <p:nvPr/>
        </p:nvSpPr>
        <p:spPr>
          <a:xfrm>
            <a:off x="1336320" y="884880"/>
            <a:ext cx="4020120" cy="304920"/>
          </a:xfrm>
          <a:prstGeom prst="rect">
            <a:avLst/>
          </a:prstGeom>
          <a:noFill/>
          <a:ln>
            <a:noFill/>
          </a:ln>
        </p:spPr>
        <p:style>
          <a:lnRef idx="0"/>
          <a:fillRef idx="0"/>
          <a:effectRef idx="0"/>
          <a:fontRef idx="minor"/>
        </p:style>
        <p:txBody>
          <a:bodyPr>
            <a:spAutoFit/>
          </a:bodyPr>
          <a:p>
            <a:pPr>
              <a:lnSpc>
                <a:spcPct val="100000"/>
              </a:lnSpc>
              <a:tabLst>
                <a:tab algn="l" pos="0"/>
              </a:tabLst>
            </a:pPr>
            <a:r>
              <a:rPr b="1" lang="en-US" sz="1400" spc="-1" strike="noStrike">
                <a:solidFill>
                  <a:srgbClr val="000000"/>
                </a:solidFill>
                <a:latin typeface="Arial"/>
                <a:ea typeface="Arial"/>
              </a:rPr>
              <a:t>Ball Harvesting Method: Gripper</a:t>
            </a:r>
            <a:endParaRPr b="0" lang="en-US" sz="1400" spc="-1" strike="noStrike">
              <a:latin typeface="Arial"/>
            </a:endParaRPr>
          </a:p>
        </p:txBody>
      </p:sp>
      <p:sp>
        <p:nvSpPr>
          <p:cNvPr id="255" name="CustomShape 4"/>
          <p:cNvSpPr/>
          <p:nvPr/>
        </p:nvSpPr>
        <p:spPr>
          <a:xfrm>
            <a:off x="2351520" y="1362600"/>
            <a:ext cx="1485720" cy="307440"/>
          </a:xfrm>
          <a:prstGeom prst="roundRect">
            <a:avLst>
              <a:gd name="adj" fmla="val 16667"/>
            </a:avLst>
          </a:prstGeom>
          <a:solidFill>
            <a:schemeClr val="lt2"/>
          </a:solidFill>
          <a:ln w="9360">
            <a:solidFill>
              <a:schemeClr val="dk2"/>
            </a:solidFill>
            <a:round/>
          </a:ln>
        </p:spPr>
        <p:style>
          <a:lnRef idx="0"/>
          <a:fillRef idx="0"/>
          <a:effectRef idx="0"/>
          <a:fontRef idx="minor"/>
        </p:style>
        <p:txBody>
          <a:bodyPr tIns="91440" bIns="91440" anchor="ctr">
            <a:noAutofit/>
          </a:bodyPr>
          <a:p>
            <a:pPr algn="ctr">
              <a:lnSpc>
                <a:spcPct val="100000"/>
              </a:lnSpc>
              <a:tabLst>
                <a:tab algn="l" pos="0"/>
              </a:tabLst>
            </a:pPr>
            <a:r>
              <a:rPr b="0" lang="en-US" sz="1200" spc="-1" strike="noStrike">
                <a:solidFill>
                  <a:srgbClr val="ffffff"/>
                </a:solidFill>
                <a:latin typeface="Arial"/>
                <a:ea typeface="Arial"/>
              </a:rPr>
              <a:t>Ball Harvesting</a:t>
            </a:r>
            <a:endParaRPr b="0" lang="en-US" sz="1200" spc="-1" strike="noStrike">
              <a:latin typeface="Arial"/>
            </a:endParaRPr>
          </a:p>
        </p:txBody>
      </p:sp>
      <p:sp>
        <p:nvSpPr>
          <p:cNvPr id="256" name="CustomShape 5"/>
          <p:cNvSpPr/>
          <p:nvPr/>
        </p:nvSpPr>
        <p:spPr>
          <a:xfrm>
            <a:off x="5500800" y="1362600"/>
            <a:ext cx="1485720" cy="307440"/>
          </a:xfrm>
          <a:prstGeom prst="roundRect">
            <a:avLst>
              <a:gd name="adj" fmla="val 16667"/>
            </a:avLst>
          </a:prstGeom>
          <a:solidFill>
            <a:schemeClr val="lt2"/>
          </a:solidFill>
          <a:ln w="9360">
            <a:solidFill>
              <a:schemeClr val="dk2"/>
            </a:solidFill>
            <a:round/>
          </a:ln>
        </p:spPr>
        <p:style>
          <a:lnRef idx="0"/>
          <a:fillRef idx="0"/>
          <a:effectRef idx="0"/>
          <a:fontRef idx="minor"/>
        </p:style>
        <p:txBody>
          <a:bodyPr tIns="91440" bIns="91440" anchor="ctr">
            <a:noAutofit/>
          </a:bodyPr>
          <a:p>
            <a:pPr algn="ctr">
              <a:lnSpc>
                <a:spcPct val="100000"/>
              </a:lnSpc>
              <a:tabLst>
                <a:tab algn="l" pos="0"/>
              </a:tabLst>
            </a:pPr>
            <a:r>
              <a:rPr b="0" lang="en-US" sz="1200" spc="-1" strike="noStrike">
                <a:solidFill>
                  <a:srgbClr val="ffffff"/>
                </a:solidFill>
                <a:latin typeface="Arial"/>
                <a:ea typeface="Arial"/>
              </a:rPr>
              <a:t>Ball Dumping</a:t>
            </a:r>
            <a:endParaRPr b="0" lang="en-US" sz="1200" spc="-1" strike="noStrike">
              <a:latin typeface="Arial"/>
            </a:endParaRPr>
          </a:p>
        </p:txBody>
      </p:sp>
      <p:pic>
        <p:nvPicPr>
          <p:cNvPr id="257" name="Google Shape;290;p12" descr=""/>
          <p:cNvPicPr/>
          <p:nvPr/>
        </p:nvPicPr>
        <p:blipFill>
          <a:blip r:embed="rId1"/>
          <a:stretch/>
        </p:blipFill>
        <p:spPr>
          <a:xfrm>
            <a:off x="1906560" y="1863360"/>
            <a:ext cx="2375640" cy="1765800"/>
          </a:xfrm>
          <a:prstGeom prst="rect">
            <a:avLst/>
          </a:prstGeom>
          <a:ln>
            <a:noFill/>
          </a:ln>
        </p:spPr>
      </p:pic>
      <p:pic>
        <p:nvPicPr>
          <p:cNvPr id="258" name="Google Shape;291;p12" descr=""/>
          <p:cNvPicPr/>
          <p:nvPr/>
        </p:nvPicPr>
        <p:blipFill>
          <a:blip r:embed="rId2"/>
          <a:stretch/>
        </p:blipFill>
        <p:spPr>
          <a:xfrm>
            <a:off x="5077800" y="1863360"/>
            <a:ext cx="2332080" cy="176580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TextShape 1"/>
          <p:cNvSpPr txBox="1"/>
          <p:nvPr/>
        </p:nvSpPr>
        <p:spPr>
          <a:xfrm>
            <a:off x="1291680" y="412200"/>
            <a:ext cx="7038720" cy="913680"/>
          </a:xfrm>
          <a:prstGeom prst="rect">
            <a:avLst/>
          </a:prstGeom>
          <a:noFill/>
          <a:ln>
            <a:noFill/>
          </a:ln>
        </p:spPr>
        <p:txBody>
          <a:bodyPr tIns="91440" bIns="91440">
            <a:normAutofit/>
          </a:bodyPr>
          <a:p>
            <a:pPr>
              <a:lnSpc>
                <a:spcPct val="100000"/>
              </a:lnSpc>
              <a:tabLst>
                <a:tab algn="l" pos="0"/>
              </a:tabLst>
            </a:pPr>
            <a:r>
              <a:rPr b="1" lang="en-US" sz="2400" spc="-1" strike="noStrike">
                <a:solidFill>
                  <a:srgbClr val="000000"/>
                </a:solidFill>
                <a:latin typeface="Arial"/>
                <a:ea typeface="Arial"/>
              </a:rPr>
              <a:t>Hardware Design</a:t>
            </a:r>
            <a:endParaRPr b="0" lang="en-US" sz="2400" spc="-1" strike="noStrike">
              <a:solidFill>
                <a:srgbClr val="000000"/>
              </a:solidFill>
              <a:latin typeface="Arial"/>
            </a:endParaRPr>
          </a:p>
        </p:txBody>
      </p:sp>
      <p:sp>
        <p:nvSpPr>
          <p:cNvPr id="260" name="CustomShape 2"/>
          <p:cNvSpPr/>
          <p:nvPr/>
        </p:nvSpPr>
        <p:spPr>
          <a:xfrm>
            <a:off x="1444320" y="4032000"/>
            <a:ext cx="6521040" cy="426600"/>
          </a:xfrm>
          <a:prstGeom prst="rect">
            <a:avLst/>
          </a:prstGeom>
          <a:noFill/>
          <a:ln w="19080">
            <a:solidFill>
              <a:srgbClr val="82c7a5"/>
            </a:solidFill>
            <a:round/>
          </a:ln>
        </p:spPr>
        <p:style>
          <a:lnRef idx="0"/>
          <a:fillRef idx="0"/>
          <a:effectRef idx="0"/>
          <a:fontRef idx="minor"/>
        </p:style>
        <p:txBody>
          <a:bodyPr>
            <a:spAutoFit/>
          </a:bodyPr>
          <a:p>
            <a:pPr>
              <a:lnSpc>
                <a:spcPct val="100000"/>
              </a:lnSpc>
              <a:tabLst>
                <a:tab algn="l" pos="0"/>
              </a:tabLst>
            </a:pPr>
            <a:r>
              <a:rPr b="1" lang="en-US" sz="1100" spc="-1" strike="noStrike">
                <a:solidFill>
                  <a:srgbClr val="000000"/>
                </a:solidFill>
                <a:latin typeface="Montserrat"/>
                <a:ea typeface="Montserrat"/>
              </a:rPr>
              <a:t>Simple Shock Spring Damper System</a:t>
            </a:r>
            <a:endParaRPr b="0" lang="en-US" sz="1100" spc="-1" strike="noStrike">
              <a:latin typeface="Arial"/>
            </a:endParaRPr>
          </a:p>
          <a:p>
            <a:pPr>
              <a:lnSpc>
                <a:spcPct val="100000"/>
              </a:lnSpc>
              <a:tabLst>
                <a:tab algn="l" pos="0"/>
              </a:tabLst>
            </a:pPr>
            <a:r>
              <a:rPr b="0" lang="en-US" sz="1100" spc="-1" strike="noStrike">
                <a:solidFill>
                  <a:srgbClr val="000000"/>
                </a:solidFill>
                <a:latin typeface="Montserrat"/>
                <a:ea typeface="Montserrat"/>
              </a:rPr>
              <a:t>Vibration control system applied to 4 wheels of the model. Designed as prismatic joint. </a:t>
            </a:r>
            <a:endParaRPr b="0" lang="en-US" sz="1100" spc="-1" strike="noStrike">
              <a:latin typeface="Arial"/>
            </a:endParaRPr>
          </a:p>
        </p:txBody>
      </p:sp>
      <p:sp>
        <p:nvSpPr>
          <p:cNvPr id="261" name="CustomShape 3"/>
          <p:cNvSpPr/>
          <p:nvPr/>
        </p:nvSpPr>
        <p:spPr>
          <a:xfrm>
            <a:off x="1336320" y="884880"/>
            <a:ext cx="5266440" cy="304920"/>
          </a:xfrm>
          <a:prstGeom prst="rect">
            <a:avLst/>
          </a:prstGeom>
          <a:noFill/>
          <a:ln>
            <a:noFill/>
          </a:ln>
        </p:spPr>
        <p:style>
          <a:lnRef idx="0"/>
          <a:fillRef idx="0"/>
          <a:effectRef idx="0"/>
          <a:fontRef idx="minor"/>
        </p:style>
        <p:txBody>
          <a:bodyPr>
            <a:spAutoFit/>
          </a:bodyPr>
          <a:p>
            <a:pPr>
              <a:lnSpc>
                <a:spcPct val="100000"/>
              </a:lnSpc>
              <a:tabLst>
                <a:tab algn="l" pos="0"/>
              </a:tabLst>
            </a:pPr>
            <a:r>
              <a:rPr b="1" lang="en-US" sz="1400" spc="-1" strike="noStrike">
                <a:solidFill>
                  <a:srgbClr val="000000"/>
                </a:solidFill>
                <a:latin typeface="Arial"/>
                <a:ea typeface="Arial"/>
              </a:rPr>
              <a:t>Vibration Control: Simple Shock Spring Damper System</a:t>
            </a:r>
            <a:endParaRPr b="0" lang="en-US" sz="1400" spc="-1" strike="noStrike">
              <a:latin typeface="Arial"/>
            </a:endParaRPr>
          </a:p>
        </p:txBody>
      </p:sp>
      <p:pic>
        <p:nvPicPr>
          <p:cNvPr id="262" name="Google Shape;299;gdd574ced66_3_32" descr=""/>
          <p:cNvPicPr/>
          <p:nvPr/>
        </p:nvPicPr>
        <p:blipFill>
          <a:blip r:embed="rId1"/>
          <a:stretch/>
        </p:blipFill>
        <p:spPr>
          <a:xfrm>
            <a:off x="1336320" y="1963800"/>
            <a:ext cx="1308240" cy="1505160"/>
          </a:xfrm>
          <a:prstGeom prst="rect">
            <a:avLst/>
          </a:prstGeom>
          <a:ln>
            <a:noFill/>
          </a:ln>
        </p:spPr>
      </p:pic>
      <p:sp>
        <p:nvSpPr>
          <p:cNvPr id="263" name="CustomShape 4"/>
          <p:cNvSpPr/>
          <p:nvPr/>
        </p:nvSpPr>
        <p:spPr>
          <a:xfrm>
            <a:off x="3236760" y="1258200"/>
            <a:ext cx="1827720" cy="261000"/>
          </a:xfrm>
          <a:prstGeom prst="roundRect">
            <a:avLst>
              <a:gd name="adj" fmla="val 16667"/>
            </a:avLst>
          </a:prstGeom>
          <a:solidFill>
            <a:schemeClr val="lt2"/>
          </a:solidFill>
          <a:ln w="9360">
            <a:solidFill>
              <a:schemeClr val="dk2"/>
            </a:solidFill>
            <a:round/>
          </a:ln>
        </p:spPr>
        <p:style>
          <a:lnRef idx="0"/>
          <a:fillRef idx="0"/>
          <a:effectRef idx="0"/>
          <a:fontRef idx="minor"/>
        </p:style>
        <p:txBody>
          <a:bodyPr tIns="91440" bIns="91440" anchor="ctr">
            <a:noAutofit/>
          </a:bodyPr>
          <a:p>
            <a:pPr algn="ctr">
              <a:lnSpc>
                <a:spcPct val="100000"/>
              </a:lnSpc>
              <a:tabLst>
                <a:tab algn="l" pos="0"/>
              </a:tabLst>
            </a:pPr>
            <a:r>
              <a:rPr b="0" lang="en-US" sz="1200" spc="-1" strike="noStrike">
                <a:solidFill>
                  <a:srgbClr val="ffffff"/>
                </a:solidFill>
                <a:latin typeface="Arial"/>
                <a:ea typeface="Arial"/>
              </a:rPr>
              <a:t>Without Suspension</a:t>
            </a:r>
            <a:endParaRPr b="0" lang="en-US" sz="1200" spc="-1" strike="noStrike">
              <a:latin typeface="Arial"/>
            </a:endParaRPr>
          </a:p>
        </p:txBody>
      </p:sp>
      <p:sp>
        <p:nvSpPr>
          <p:cNvPr id="264" name="CustomShape 5"/>
          <p:cNvSpPr/>
          <p:nvPr/>
        </p:nvSpPr>
        <p:spPr>
          <a:xfrm>
            <a:off x="6235560" y="1258200"/>
            <a:ext cx="1827720" cy="261000"/>
          </a:xfrm>
          <a:prstGeom prst="roundRect">
            <a:avLst>
              <a:gd name="adj" fmla="val 16667"/>
            </a:avLst>
          </a:prstGeom>
          <a:solidFill>
            <a:schemeClr val="lt2"/>
          </a:solidFill>
          <a:ln w="9360">
            <a:solidFill>
              <a:schemeClr val="dk2"/>
            </a:solidFill>
            <a:round/>
          </a:ln>
        </p:spPr>
        <p:style>
          <a:lnRef idx="0"/>
          <a:fillRef idx="0"/>
          <a:effectRef idx="0"/>
          <a:fontRef idx="minor"/>
        </p:style>
        <p:txBody>
          <a:bodyPr tIns="91440" bIns="91440" anchor="ctr">
            <a:noAutofit/>
          </a:bodyPr>
          <a:p>
            <a:pPr algn="ctr">
              <a:lnSpc>
                <a:spcPct val="100000"/>
              </a:lnSpc>
              <a:tabLst>
                <a:tab algn="l" pos="0"/>
              </a:tabLst>
            </a:pPr>
            <a:r>
              <a:rPr b="0" lang="en-US" sz="1200" spc="-1" strike="noStrike">
                <a:solidFill>
                  <a:srgbClr val="ffffff"/>
                </a:solidFill>
                <a:latin typeface="Arial"/>
                <a:ea typeface="Arial"/>
              </a:rPr>
              <a:t>With Suspension</a:t>
            </a:r>
            <a:endParaRPr b="0" lang="en-US" sz="1200" spc="-1" strike="noStrike">
              <a:latin typeface="Arial"/>
            </a:endParaRPr>
          </a:p>
        </p:txBody>
      </p:sp>
      <p:pic>
        <p:nvPicPr>
          <p:cNvPr id="265" name="Google Shape;302;gdd574ced66_3_32" descr=""/>
          <p:cNvPicPr/>
          <p:nvPr/>
        </p:nvPicPr>
        <p:blipFill>
          <a:blip r:embed="rId2"/>
          <a:stretch/>
        </p:blipFill>
        <p:spPr>
          <a:xfrm>
            <a:off x="2815200" y="1571760"/>
            <a:ext cx="2670840" cy="2080440"/>
          </a:xfrm>
          <a:prstGeom prst="rect">
            <a:avLst/>
          </a:prstGeom>
          <a:ln>
            <a:noFill/>
          </a:ln>
        </p:spPr>
      </p:pic>
      <p:pic>
        <p:nvPicPr>
          <p:cNvPr id="266" name="Google Shape;303;gdd574ced66_3_32" descr=""/>
          <p:cNvPicPr/>
          <p:nvPr/>
        </p:nvPicPr>
        <p:blipFill>
          <a:blip r:embed="rId3"/>
          <a:srcRect l="0" t="5343" r="0" b="0"/>
          <a:stretch/>
        </p:blipFill>
        <p:spPr>
          <a:xfrm>
            <a:off x="5743080" y="1571760"/>
            <a:ext cx="2813040" cy="2080440"/>
          </a:xfrm>
          <a:prstGeom prst="rect">
            <a:avLst/>
          </a:prstGeom>
          <a:ln>
            <a:noFill/>
          </a:ln>
        </p:spPr>
      </p:pic>
      <p:sp>
        <p:nvSpPr>
          <p:cNvPr id="267" name="CustomShape 6"/>
          <p:cNvSpPr/>
          <p:nvPr/>
        </p:nvSpPr>
        <p:spPr>
          <a:xfrm>
            <a:off x="5535360" y="2330640"/>
            <a:ext cx="266760" cy="481680"/>
          </a:xfrm>
          <a:prstGeom prst="rightArrow">
            <a:avLst>
              <a:gd name="adj1" fmla="val 50000"/>
              <a:gd name="adj2" fmla="val 50000"/>
            </a:avLst>
          </a:prstGeom>
          <a:solidFill>
            <a:schemeClr val="lt2"/>
          </a:solidFill>
          <a:ln w="9360">
            <a:solidFill>
              <a:schemeClr val="dk2"/>
            </a:solidFill>
            <a:round/>
          </a:ln>
        </p:spPr>
        <p:style>
          <a:lnRef idx="0"/>
          <a:fillRef idx="0"/>
          <a:effectRef idx="0"/>
          <a:fontRef idx="minor"/>
        </p:style>
      </p:sp>
      <p:sp>
        <p:nvSpPr>
          <p:cNvPr id="268" name="CustomShape 7"/>
          <p:cNvSpPr/>
          <p:nvPr/>
        </p:nvSpPr>
        <p:spPr>
          <a:xfrm>
            <a:off x="3236760" y="3652560"/>
            <a:ext cx="2421720" cy="259200"/>
          </a:xfrm>
          <a:prstGeom prst="rect">
            <a:avLst/>
          </a:prstGeom>
          <a:noFill/>
          <a:ln>
            <a:noFill/>
          </a:ln>
        </p:spPr>
        <p:style>
          <a:lnRef idx="0"/>
          <a:fillRef idx="0"/>
          <a:effectRef idx="0"/>
          <a:fontRef idx="minor"/>
        </p:style>
        <p:txBody>
          <a:bodyPr>
            <a:spAutoFit/>
          </a:bodyPr>
          <a:p>
            <a:pPr>
              <a:lnSpc>
                <a:spcPct val="100000"/>
              </a:lnSpc>
              <a:tabLst>
                <a:tab algn="l" pos="0"/>
              </a:tabLst>
            </a:pPr>
            <a:r>
              <a:rPr b="0" lang="en-US" sz="1100" spc="-1" strike="noStrike">
                <a:solidFill>
                  <a:srgbClr val="000000"/>
                </a:solidFill>
                <a:latin typeface="Montserrat"/>
                <a:ea typeface="Montserrat"/>
              </a:rPr>
              <a:t>k = 200N/m, c = 34.12Ns/m</a:t>
            </a:r>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TextShape 1"/>
          <p:cNvSpPr txBox="1"/>
          <p:nvPr/>
        </p:nvSpPr>
        <p:spPr>
          <a:xfrm>
            <a:off x="823680" y="866880"/>
            <a:ext cx="4586760" cy="3520800"/>
          </a:xfrm>
          <a:prstGeom prst="rect">
            <a:avLst/>
          </a:prstGeom>
          <a:noFill/>
          <a:ln>
            <a:noFill/>
          </a:ln>
        </p:spPr>
        <p:txBody>
          <a:bodyPr tIns="91440" bIns="91440" anchor="ctr">
            <a:normAutofit/>
          </a:bodyPr>
          <a:p>
            <a:pPr>
              <a:lnSpc>
                <a:spcPct val="100000"/>
              </a:lnSpc>
              <a:tabLst>
                <a:tab algn="l" pos="0"/>
              </a:tabLst>
            </a:pPr>
            <a:r>
              <a:rPr b="1" lang="en-US" sz="2800" spc="-1" strike="noStrike">
                <a:solidFill>
                  <a:srgbClr val="000000"/>
                </a:solidFill>
                <a:latin typeface="Arial"/>
                <a:ea typeface="Arial"/>
              </a:rPr>
              <a:t>Software Design</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TextShape 1"/>
          <p:cNvSpPr txBox="1"/>
          <p:nvPr/>
        </p:nvSpPr>
        <p:spPr>
          <a:xfrm>
            <a:off x="1297440" y="393840"/>
            <a:ext cx="7038720" cy="913680"/>
          </a:xfrm>
          <a:prstGeom prst="rect">
            <a:avLst/>
          </a:prstGeom>
          <a:noFill/>
          <a:ln>
            <a:noFill/>
          </a:ln>
        </p:spPr>
        <p:txBody>
          <a:bodyPr tIns="91440" bIns="91440">
            <a:normAutofit/>
          </a:bodyPr>
          <a:p>
            <a:pPr>
              <a:lnSpc>
                <a:spcPct val="100000"/>
              </a:lnSpc>
              <a:tabLst>
                <a:tab algn="l" pos="0"/>
              </a:tabLst>
            </a:pPr>
            <a:r>
              <a:rPr b="1" lang="en-US" sz="2400" spc="-1" strike="noStrike">
                <a:solidFill>
                  <a:srgbClr val="000000"/>
                </a:solidFill>
                <a:latin typeface="Arial"/>
                <a:ea typeface="Arial"/>
              </a:rPr>
              <a:t>1. Line Tracing</a:t>
            </a:r>
            <a:endParaRPr b="0" lang="en-US" sz="2400" spc="-1" strike="noStrike">
              <a:solidFill>
                <a:srgbClr val="000000"/>
              </a:solidFill>
              <a:latin typeface="Arial"/>
            </a:endParaRPr>
          </a:p>
        </p:txBody>
      </p:sp>
      <p:sp>
        <p:nvSpPr>
          <p:cNvPr id="271" name="CustomShape 2"/>
          <p:cNvSpPr/>
          <p:nvPr/>
        </p:nvSpPr>
        <p:spPr>
          <a:xfrm>
            <a:off x="5291280" y="2263320"/>
            <a:ext cx="2438280" cy="1079640"/>
          </a:xfrm>
          <a:prstGeom prst="ellipse">
            <a:avLst/>
          </a:prstGeom>
          <a:solidFill>
            <a:srgbClr val="ffffff">
              <a:alpha val="3000"/>
            </a:srgbClr>
          </a:solidFill>
          <a:ln w="25560">
            <a:solidFill>
              <a:srgbClr val="0145ac"/>
            </a:solidFill>
            <a:round/>
          </a:ln>
        </p:spPr>
        <p:style>
          <a:lnRef idx="0"/>
          <a:fillRef idx="0"/>
          <a:effectRef idx="0"/>
          <a:fontRef idx="minor"/>
        </p:style>
        <p:txBody>
          <a:bodyPr anchor="ctr">
            <a:noAutofit/>
          </a:bodyPr>
          <a:p>
            <a:pPr algn="ctr">
              <a:lnSpc>
                <a:spcPct val="100000"/>
              </a:lnSpc>
              <a:tabLst>
                <a:tab algn="l" pos="0"/>
              </a:tabLst>
            </a:pPr>
            <a:r>
              <a:rPr b="1" lang="en-US" sz="1400" spc="-1" strike="noStrike">
                <a:solidFill>
                  <a:srgbClr val="0145ac"/>
                </a:solidFill>
                <a:latin typeface="Arial"/>
                <a:ea typeface="Arial"/>
              </a:rPr>
              <a:t>Line_Trace_Node</a:t>
            </a:r>
            <a:endParaRPr b="0" lang="en-US" sz="1400" spc="-1" strike="noStrike">
              <a:latin typeface="Arial"/>
            </a:endParaRPr>
          </a:p>
        </p:txBody>
      </p:sp>
      <p:sp>
        <p:nvSpPr>
          <p:cNvPr id="272" name="CustomShape 3"/>
          <p:cNvSpPr/>
          <p:nvPr/>
        </p:nvSpPr>
        <p:spPr>
          <a:xfrm>
            <a:off x="1722600" y="3570120"/>
            <a:ext cx="1799640" cy="666000"/>
          </a:xfrm>
          <a:prstGeom prst="ellipse">
            <a:avLst/>
          </a:prstGeom>
          <a:solidFill>
            <a:srgbClr val="ffffff">
              <a:alpha val="3000"/>
            </a:srgbClr>
          </a:solidFill>
          <a:ln w="25560">
            <a:solidFill>
              <a:srgbClr val="0145ac"/>
            </a:solidFill>
            <a:round/>
          </a:ln>
        </p:spPr>
        <p:style>
          <a:lnRef idx="0"/>
          <a:fillRef idx="0"/>
          <a:effectRef idx="0"/>
          <a:fontRef idx="minor"/>
        </p:style>
        <p:txBody>
          <a:bodyPr anchor="ctr">
            <a:noAutofit/>
          </a:bodyPr>
          <a:p>
            <a:pPr algn="ctr">
              <a:lnSpc>
                <a:spcPct val="100000"/>
              </a:lnSpc>
              <a:tabLst>
                <a:tab algn="l" pos="0"/>
              </a:tabLst>
            </a:pPr>
            <a:r>
              <a:rPr b="1" lang="en-US" sz="1400" spc="-1" strike="noStrike">
                <a:solidFill>
                  <a:srgbClr val="0145ac"/>
                </a:solidFill>
                <a:latin typeface="Arial"/>
                <a:ea typeface="Arial"/>
              </a:rPr>
              <a:t>Depth_Node</a:t>
            </a:r>
            <a:endParaRPr b="0" lang="en-US" sz="1400" spc="-1" strike="noStrike">
              <a:latin typeface="Arial"/>
            </a:endParaRPr>
          </a:p>
        </p:txBody>
      </p:sp>
      <p:sp>
        <p:nvSpPr>
          <p:cNvPr id="273" name="CustomShape 4"/>
          <p:cNvSpPr/>
          <p:nvPr/>
        </p:nvSpPr>
        <p:spPr>
          <a:xfrm>
            <a:off x="1722600" y="1420200"/>
            <a:ext cx="1799640" cy="738360"/>
          </a:xfrm>
          <a:prstGeom prst="ellipse">
            <a:avLst/>
          </a:prstGeom>
          <a:solidFill>
            <a:srgbClr val="ffffff">
              <a:alpha val="3000"/>
            </a:srgbClr>
          </a:solidFill>
          <a:ln w="25560">
            <a:solidFill>
              <a:srgbClr val="0145ac"/>
            </a:solidFill>
            <a:round/>
          </a:ln>
        </p:spPr>
        <p:style>
          <a:lnRef idx="0"/>
          <a:fillRef idx="0"/>
          <a:effectRef idx="0"/>
          <a:fontRef idx="minor"/>
        </p:style>
        <p:txBody>
          <a:bodyPr anchor="ctr">
            <a:noAutofit/>
          </a:bodyPr>
          <a:p>
            <a:pPr algn="ctr">
              <a:lnSpc>
                <a:spcPct val="100000"/>
              </a:lnSpc>
              <a:tabLst>
                <a:tab algn="l" pos="0"/>
              </a:tabLst>
            </a:pPr>
            <a:r>
              <a:rPr b="1" lang="en-US" sz="1400" spc="-1" strike="noStrike">
                <a:solidFill>
                  <a:srgbClr val="0145ac"/>
                </a:solidFill>
                <a:latin typeface="Arial"/>
                <a:ea typeface="Arial"/>
              </a:rPr>
              <a:t>Lane_Detect</a:t>
            </a:r>
            <a:endParaRPr b="0" lang="en-US" sz="1400" spc="-1" strike="noStrike">
              <a:latin typeface="Arial"/>
            </a:endParaRPr>
          </a:p>
        </p:txBody>
      </p:sp>
      <p:sp>
        <p:nvSpPr>
          <p:cNvPr id="274" name="CustomShape 5"/>
          <p:cNvSpPr/>
          <p:nvPr/>
        </p:nvSpPr>
        <p:spPr>
          <a:xfrm>
            <a:off x="3522600" y="1789560"/>
            <a:ext cx="1853640" cy="721800"/>
          </a:xfrm>
          <a:custGeom>
            <a:avLst/>
            <a:gdLst/>
            <a:ahLst/>
            <a:rect l="l" t="t" r="r" b="b"/>
            <a:pathLst>
              <a:path w="21600" h="21600">
                <a:moveTo>
                  <a:pt x="0" y="0"/>
                </a:moveTo>
                <a:lnTo>
                  <a:pt x="21600" y="21600"/>
                </a:lnTo>
              </a:path>
            </a:pathLst>
          </a:custGeom>
          <a:noFill/>
          <a:ln w="19080">
            <a:solidFill>
              <a:srgbClr val="0042ac"/>
            </a:solidFill>
            <a:round/>
            <a:tailEnd len="med" type="triangle" w="med"/>
          </a:ln>
        </p:spPr>
        <p:style>
          <a:lnRef idx="0"/>
          <a:fillRef idx="0"/>
          <a:effectRef idx="0"/>
          <a:fontRef idx="minor"/>
        </p:style>
      </p:sp>
      <p:sp>
        <p:nvSpPr>
          <p:cNvPr id="275" name="CustomShape 6"/>
          <p:cNvSpPr/>
          <p:nvPr/>
        </p:nvSpPr>
        <p:spPr>
          <a:xfrm flipH="1" rot="10800000">
            <a:off x="3522960" y="3168000"/>
            <a:ext cx="1860480" cy="735120"/>
          </a:xfrm>
          <a:custGeom>
            <a:avLst/>
            <a:gdLst/>
            <a:ahLst/>
            <a:rect l="l" t="t" r="r" b="b"/>
            <a:pathLst>
              <a:path w="21600" h="21600">
                <a:moveTo>
                  <a:pt x="0" y="0"/>
                </a:moveTo>
                <a:lnTo>
                  <a:pt x="21600" y="21600"/>
                </a:lnTo>
              </a:path>
            </a:pathLst>
          </a:custGeom>
          <a:noFill/>
          <a:ln w="19080">
            <a:solidFill>
              <a:srgbClr val="0042ac"/>
            </a:solidFill>
            <a:round/>
            <a:tailEnd len="med" type="triangle" w="med"/>
          </a:ln>
        </p:spPr>
        <p:style>
          <a:lnRef idx="0"/>
          <a:fillRef idx="0"/>
          <a:effectRef idx="0"/>
          <a:fontRef idx="minor"/>
        </p:style>
      </p:sp>
      <p:sp>
        <p:nvSpPr>
          <p:cNvPr id="276" name="CustomShape 7"/>
          <p:cNvSpPr/>
          <p:nvPr/>
        </p:nvSpPr>
        <p:spPr>
          <a:xfrm>
            <a:off x="1672920" y="2187000"/>
            <a:ext cx="2221200" cy="426600"/>
          </a:xfrm>
          <a:prstGeom prst="rect">
            <a:avLst/>
          </a:prstGeom>
          <a:noFill/>
          <a:ln>
            <a:noFill/>
          </a:ln>
        </p:spPr>
        <p:style>
          <a:lnRef idx="0"/>
          <a:fillRef idx="0"/>
          <a:effectRef idx="0"/>
          <a:fontRef idx="minor"/>
        </p:style>
        <p:txBody>
          <a:bodyPr>
            <a:spAutoFit/>
          </a:bodyPr>
          <a:p>
            <a:pPr>
              <a:lnSpc>
                <a:spcPct val="100000"/>
              </a:lnSpc>
              <a:tabLst>
                <a:tab algn="l" pos="0"/>
              </a:tabLst>
            </a:pPr>
            <a:r>
              <a:rPr b="0" lang="en-US" sz="1100" spc="-1" strike="noStrike">
                <a:solidFill>
                  <a:srgbClr val="000000"/>
                </a:solidFill>
                <a:latin typeface="Montserrat"/>
                <a:ea typeface="Montserrat"/>
              </a:rPr>
              <a:t>: Detect line and send line shape data</a:t>
            </a:r>
            <a:endParaRPr b="0" lang="en-US" sz="1100" spc="-1" strike="noStrike">
              <a:latin typeface="Arial"/>
            </a:endParaRPr>
          </a:p>
        </p:txBody>
      </p:sp>
      <p:sp>
        <p:nvSpPr>
          <p:cNvPr id="277" name="CustomShape 8"/>
          <p:cNvSpPr/>
          <p:nvPr/>
        </p:nvSpPr>
        <p:spPr>
          <a:xfrm>
            <a:off x="5677920" y="3404880"/>
            <a:ext cx="1680840" cy="425880"/>
          </a:xfrm>
          <a:prstGeom prst="rect">
            <a:avLst/>
          </a:prstGeom>
          <a:noFill/>
          <a:ln>
            <a:noFill/>
          </a:ln>
        </p:spPr>
        <p:style>
          <a:lnRef idx="0"/>
          <a:fillRef idx="0"/>
          <a:effectRef idx="0"/>
          <a:fontRef idx="minor"/>
        </p:style>
        <p:txBody>
          <a:bodyPr>
            <a:spAutoFit/>
          </a:bodyPr>
          <a:p>
            <a:pPr>
              <a:lnSpc>
                <a:spcPct val="100000"/>
              </a:lnSpc>
              <a:tabLst>
                <a:tab algn="l" pos="0"/>
              </a:tabLst>
            </a:pPr>
            <a:r>
              <a:rPr b="0" lang="en-US" sz="1100" spc="-1" strike="noStrike">
                <a:solidFill>
                  <a:srgbClr val="000000"/>
                </a:solidFill>
                <a:latin typeface="Montserrat"/>
                <a:ea typeface="Montserrat"/>
              </a:rPr>
              <a:t>: Control car behavior</a:t>
            </a:r>
            <a:endParaRPr b="0" lang="en-US" sz="1100" spc="-1" strike="noStrike">
              <a:latin typeface="Arial"/>
            </a:endParaRPr>
          </a:p>
        </p:txBody>
      </p:sp>
      <p:sp>
        <p:nvSpPr>
          <p:cNvPr id="278" name="CustomShape 9"/>
          <p:cNvSpPr/>
          <p:nvPr/>
        </p:nvSpPr>
        <p:spPr>
          <a:xfrm>
            <a:off x="1722600" y="4236480"/>
            <a:ext cx="2221200" cy="259200"/>
          </a:xfrm>
          <a:prstGeom prst="rect">
            <a:avLst/>
          </a:prstGeom>
          <a:noFill/>
          <a:ln>
            <a:noFill/>
          </a:ln>
        </p:spPr>
        <p:style>
          <a:lnRef idx="0"/>
          <a:fillRef idx="0"/>
          <a:effectRef idx="0"/>
          <a:fontRef idx="minor"/>
        </p:style>
        <p:txBody>
          <a:bodyPr>
            <a:spAutoFit/>
          </a:bodyPr>
          <a:p>
            <a:pPr>
              <a:lnSpc>
                <a:spcPct val="100000"/>
              </a:lnSpc>
              <a:tabLst>
                <a:tab algn="l" pos="0"/>
              </a:tabLst>
            </a:pPr>
            <a:r>
              <a:rPr b="0" lang="en-US" sz="1100" spc="-1" strike="noStrike">
                <a:solidFill>
                  <a:srgbClr val="000000"/>
                </a:solidFill>
                <a:latin typeface="Montserrat"/>
                <a:ea typeface="Montserrat"/>
              </a:rPr>
              <a:t>: Detect step obstacle </a:t>
            </a:r>
            <a:endParaRPr b="0" lang="en-US" sz="1100" spc="-1" strike="noStrike">
              <a:latin typeface="Arial"/>
            </a:endParaRPr>
          </a:p>
        </p:txBody>
      </p:sp>
      <p:sp>
        <p:nvSpPr>
          <p:cNvPr id="279" name="CustomShape 10"/>
          <p:cNvSpPr/>
          <p:nvPr/>
        </p:nvSpPr>
        <p:spPr>
          <a:xfrm>
            <a:off x="4117320" y="1789560"/>
            <a:ext cx="828360" cy="259200"/>
          </a:xfrm>
          <a:prstGeom prst="rect">
            <a:avLst/>
          </a:prstGeom>
          <a:noFill/>
          <a:ln>
            <a:noFill/>
          </a:ln>
        </p:spPr>
        <p:style>
          <a:lnRef idx="0"/>
          <a:fillRef idx="0"/>
          <a:effectRef idx="0"/>
          <a:fontRef idx="minor"/>
        </p:style>
        <p:txBody>
          <a:bodyPr>
            <a:spAutoFit/>
          </a:bodyPr>
          <a:p>
            <a:pPr>
              <a:lnSpc>
                <a:spcPct val="100000"/>
              </a:lnSpc>
              <a:tabLst>
                <a:tab algn="l" pos="0"/>
              </a:tabLst>
            </a:pPr>
            <a:r>
              <a:rPr b="0" lang="en-US" sz="1100" spc="-1" strike="noStrike">
                <a:solidFill>
                  <a:srgbClr val="000000"/>
                </a:solidFill>
                <a:latin typeface="Montserrat"/>
                <a:ea typeface="Montserrat"/>
              </a:rPr>
              <a:t>/position</a:t>
            </a:r>
            <a:endParaRPr b="0" lang="en-US" sz="1100" spc="-1" strike="noStrike">
              <a:latin typeface="Arial"/>
            </a:endParaRPr>
          </a:p>
        </p:txBody>
      </p:sp>
      <p:sp>
        <p:nvSpPr>
          <p:cNvPr id="280" name="CustomShape 11"/>
          <p:cNvSpPr/>
          <p:nvPr/>
        </p:nvSpPr>
        <p:spPr>
          <a:xfrm>
            <a:off x="4117320" y="3641760"/>
            <a:ext cx="1173600" cy="259200"/>
          </a:xfrm>
          <a:prstGeom prst="rect">
            <a:avLst/>
          </a:prstGeom>
          <a:noFill/>
          <a:ln>
            <a:noFill/>
          </a:ln>
        </p:spPr>
        <p:style>
          <a:lnRef idx="0"/>
          <a:fillRef idx="0"/>
          <a:effectRef idx="0"/>
          <a:fontRef idx="minor"/>
        </p:style>
        <p:txBody>
          <a:bodyPr>
            <a:spAutoFit/>
          </a:bodyPr>
          <a:p>
            <a:pPr>
              <a:lnSpc>
                <a:spcPct val="100000"/>
              </a:lnSpc>
              <a:tabLst>
                <a:tab algn="l" pos="0"/>
              </a:tabLst>
            </a:pPr>
            <a:r>
              <a:rPr b="0" lang="en-US" sz="1100" spc="-1" strike="noStrike">
                <a:solidFill>
                  <a:srgbClr val="000000"/>
                </a:solidFill>
                <a:latin typeface="Montserrat"/>
                <a:ea typeface="Montserrat"/>
              </a:rPr>
              <a:t>/step_detect</a:t>
            </a:r>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1" name="Google Shape;330;gdafd0aa7e4_3_330" descr=""/>
          <p:cNvPicPr/>
          <p:nvPr/>
        </p:nvPicPr>
        <p:blipFill>
          <a:blip r:embed="rId1"/>
          <a:stretch/>
        </p:blipFill>
        <p:spPr>
          <a:xfrm>
            <a:off x="320400" y="1621440"/>
            <a:ext cx="3251520" cy="2709000"/>
          </a:xfrm>
          <a:prstGeom prst="rect">
            <a:avLst/>
          </a:prstGeom>
          <a:ln>
            <a:noFill/>
          </a:ln>
        </p:spPr>
      </p:pic>
      <p:sp>
        <p:nvSpPr>
          <p:cNvPr id="282" name="TextShape 1"/>
          <p:cNvSpPr txBox="1"/>
          <p:nvPr/>
        </p:nvSpPr>
        <p:spPr>
          <a:xfrm>
            <a:off x="1297440" y="393840"/>
            <a:ext cx="7038720" cy="913680"/>
          </a:xfrm>
          <a:prstGeom prst="rect">
            <a:avLst/>
          </a:prstGeom>
          <a:noFill/>
          <a:ln>
            <a:noFill/>
          </a:ln>
        </p:spPr>
        <p:txBody>
          <a:bodyPr tIns="91440" bIns="91440">
            <a:normAutofit/>
          </a:bodyPr>
          <a:p>
            <a:pPr>
              <a:lnSpc>
                <a:spcPct val="100000"/>
              </a:lnSpc>
              <a:tabLst>
                <a:tab algn="l" pos="0"/>
              </a:tabLst>
            </a:pPr>
            <a:r>
              <a:rPr b="1" lang="en-US" sz="2400" spc="-1" strike="noStrike">
                <a:solidFill>
                  <a:srgbClr val="000000"/>
                </a:solidFill>
                <a:latin typeface="Arial"/>
                <a:ea typeface="Arial"/>
              </a:rPr>
              <a:t>1-1. Line Tracing</a:t>
            </a:r>
            <a:endParaRPr b="0" lang="en-US" sz="2400" spc="-1" strike="noStrike">
              <a:solidFill>
                <a:srgbClr val="000000"/>
              </a:solidFill>
              <a:latin typeface="Arial"/>
            </a:endParaRPr>
          </a:p>
        </p:txBody>
      </p:sp>
      <p:sp>
        <p:nvSpPr>
          <p:cNvPr id="283" name="CustomShape 2"/>
          <p:cNvSpPr/>
          <p:nvPr/>
        </p:nvSpPr>
        <p:spPr>
          <a:xfrm>
            <a:off x="1376280" y="1340280"/>
            <a:ext cx="360" cy="3271320"/>
          </a:xfrm>
          <a:custGeom>
            <a:avLst/>
            <a:gdLst/>
            <a:ahLst/>
            <a:rect l="l" t="t" r="r" b="b"/>
            <a:pathLst>
              <a:path w="21600" h="21600">
                <a:moveTo>
                  <a:pt x="0" y="0"/>
                </a:moveTo>
                <a:lnTo>
                  <a:pt x="21600" y="21600"/>
                </a:lnTo>
              </a:path>
            </a:pathLst>
          </a:custGeom>
          <a:noFill/>
          <a:ln w="38160">
            <a:solidFill>
              <a:srgbClr val="82c7a5"/>
            </a:solidFill>
            <a:round/>
          </a:ln>
        </p:spPr>
        <p:style>
          <a:lnRef idx="0"/>
          <a:fillRef idx="0"/>
          <a:effectRef idx="0"/>
          <a:fontRef idx="minor"/>
        </p:style>
      </p:sp>
      <p:sp>
        <p:nvSpPr>
          <p:cNvPr id="284" name="CustomShape 3"/>
          <p:cNvSpPr/>
          <p:nvPr/>
        </p:nvSpPr>
        <p:spPr>
          <a:xfrm>
            <a:off x="518040" y="1942920"/>
            <a:ext cx="490680" cy="265320"/>
          </a:xfrm>
          <a:prstGeom prst="roundRect">
            <a:avLst>
              <a:gd name="adj" fmla="val 16667"/>
            </a:avLst>
          </a:prstGeom>
          <a:solidFill>
            <a:schemeClr val="lt2"/>
          </a:solidFill>
          <a:ln w="9360">
            <a:solidFill>
              <a:schemeClr val="dk2"/>
            </a:solidFill>
            <a:round/>
          </a:ln>
        </p:spPr>
        <p:style>
          <a:lnRef idx="0"/>
          <a:fillRef idx="0"/>
          <a:effectRef idx="0"/>
          <a:fontRef idx="minor"/>
        </p:style>
        <p:txBody>
          <a:bodyPr tIns="91440" bIns="91440" anchor="ctr">
            <a:noAutofit/>
          </a:bodyPr>
          <a:p>
            <a:pPr algn="ctr">
              <a:lnSpc>
                <a:spcPct val="100000"/>
              </a:lnSpc>
              <a:tabLst>
                <a:tab algn="l" pos="0"/>
              </a:tabLst>
            </a:pPr>
            <a:r>
              <a:rPr b="0" lang="en-US" sz="1200" spc="-1" strike="noStrike">
                <a:solidFill>
                  <a:srgbClr val="ffffff"/>
                </a:solidFill>
                <a:latin typeface="Arial"/>
                <a:ea typeface="Arial"/>
              </a:rPr>
              <a:t>w1</a:t>
            </a:r>
            <a:endParaRPr b="0" lang="en-US" sz="1200" spc="-1" strike="noStrike">
              <a:latin typeface="Arial"/>
            </a:endParaRPr>
          </a:p>
        </p:txBody>
      </p:sp>
      <p:sp>
        <p:nvSpPr>
          <p:cNvPr id="285" name="CustomShape 4"/>
          <p:cNvSpPr/>
          <p:nvPr/>
        </p:nvSpPr>
        <p:spPr>
          <a:xfrm>
            <a:off x="1700640" y="1942920"/>
            <a:ext cx="490680" cy="265320"/>
          </a:xfrm>
          <a:prstGeom prst="roundRect">
            <a:avLst>
              <a:gd name="adj" fmla="val 16667"/>
            </a:avLst>
          </a:prstGeom>
          <a:solidFill>
            <a:schemeClr val="lt2"/>
          </a:solidFill>
          <a:ln w="9360">
            <a:solidFill>
              <a:schemeClr val="dk2"/>
            </a:solidFill>
            <a:round/>
          </a:ln>
        </p:spPr>
        <p:style>
          <a:lnRef idx="0"/>
          <a:fillRef idx="0"/>
          <a:effectRef idx="0"/>
          <a:fontRef idx="minor"/>
        </p:style>
        <p:txBody>
          <a:bodyPr tIns="91440" bIns="91440" anchor="ctr">
            <a:noAutofit/>
          </a:bodyPr>
          <a:p>
            <a:pPr algn="ctr">
              <a:lnSpc>
                <a:spcPct val="100000"/>
              </a:lnSpc>
              <a:tabLst>
                <a:tab algn="l" pos="0"/>
              </a:tabLst>
            </a:pPr>
            <a:r>
              <a:rPr b="0" lang="en-US" sz="1200" spc="-1" strike="noStrike">
                <a:solidFill>
                  <a:srgbClr val="ffffff"/>
                </a:solidFill>
                <a:latin typeface="Arial"/>
                <a:ea typeface="Arial"/>
              </a:rPr>
              <a:t>w2</a:t>
            </a:r>
            <a:endParaRPr b="0" lang="en-US" sz="1200" spc="-1" strike="noStrike">
              <a:latin typeface="Arial"/>
            </a:endParaRPr>
          </a:p>
        </p:txBody>
      </p:sp>
      <p:sp>
        <p:nvSpPr>
          <p:cNvPr id="286" name="CustomShape 5"/>
          <p:cNvSpPr/>
          <p:nvPr/>
        </p:nvSpPr>
        <p:spPr>
          <a:xfrm>
            <a:off x="2849760" y="1942920"/>
            <a:ext cx="490680" cy="265320"/>
          </a:xfrm>
          <a:prstGeom prst="roundRect">
            <a:avLst>
              <a:gd name="adj" fmla="val 16667"/>
            </a:avLst>
          </a:prstGeom>
          <a:solidFill>
            <a:schemeClr val="lt2"/>
          </a:solidFill>
          <a:ln w="9360">
            <a:solidFill>
              <a:schemeClr val="dk2"/>
            </a:solidFill>
            <a:round/>
          </a:ln>
        </p:spPr>
        <p:style>
          <a:lnRef idx="0"/>
          <a:fillRef idx="0"/>
          <a:effectRef idx="0"/>
          <a:fontRef idx="minor"/>
        </p:style>
        <p:txBody>
          <a:bodyPr tIns="91440" bIns="91440" anchor="ctr">
            <a:noAutofit/>
          </a:bodyPr>
          <a:p>
            <a:pPr algn="ctr">
              <a:lnSpc>
                <a:spcPct val="100000"/>
              </a:lnSpc>
              <a:tabLst>
                <a:tab algn="l" pos="0"/>
              </a:tabLst>
            </a:pPr>
            <a:r>
              <a:rPr b="0" lang="en-US" sz="1200" spc="-1" strike="noStrike">
                <a:solidFill>
                  <a:srgbClr val="ffffff"/>
                </a:solidFill>
                <a:latin typeface="Arial"/>
                <a:ea typeface="Arial"/>
              </a:rPr>
              <a:t>w3</a:t>
            </a:r>
            <a:endParaRPr b="0" lang="en-US" sz="1200" spc="-1" strike="noStrike">
              <a:latin typeface="Arial"/>
            </a:endParaRPr>
          </a:p>
        </p:txBody>
      </p:sp>
      <p:sp>
        <p:nvSpPr>
          <p:cNvPr id="287" name="CustomShape 6"/>
          <p:cNvSpPr/>
          <p:nvPr/>
        </p:nvSpPr>
        <p:spPr>
          <a:xfrm>
            <a:off x="5817960" y="3422880"/>
            <a:ext cx="3265920" cy="761400"/>
          </a:xfrm>
          <a:prstGeom prst="rect">
            <a:avLst/>
          </a:prstGeom>
          <a:noFill/>
          <a:ln w="9360">
            <a:solidFill>
              <a:schemeClr val="accent1"/>
            </a:solidFill>
            <a:round/>
          </a:ln>
        </p:spPr>
        <p:style>
          <a:lnRef idx="0"/>
          <a:fillRef idx="0"/>
          <a:effectRef idx="0"/>
          <a:fontRef idx="minor"/>
        </p:style>
        <p:txBody>
          <a:bodyPr>
            <a:spAutoFit/>
          </a:bodyPr>
          <a:p>
            <a:pPr>
              <a:lnSpc>
                <a:spcPct val="100000"/>
              </a:lnSpc>
              <a:tabLst>
                <a:tab algn="l" pos="0"/>
              </a:tabLst>
            </a:pPr>
            <a:r>
              <a:rPr b="1" lang="en-US" sz="1100" spc="-1" strike="noStrike">
                <a:solidFill>
                  <a:srgbClr val="000000"/>
                </a:solidFill>
                <a:latin typeface="Montserrat"/>
                <a:ea typeface="Montserrat"/>
              </a:rPr>
              <a:t>Algorithm</a:t>
            </a:r>
            <a:endParaRPr b="0" lang="en-US" sz="1100" spc="-1" strike="noStrike">
              <a:latin typeface="Arial"/>
            </a:endParaRPr>
          </a:p>
          <a:p>
            <a:pPr marL="457200" indent="-317160">
              <a:lnSpc>
                <a:spcPct val="100000"/>
              </a:lnSpc>
              <a:buClr>
                <a:srgbClr val="000000"/>
              </a:buClr>
              <a:buFont typeface="Montserrat"/>
              <a:buAutoNum type="arabicPeriod"/>
              <a:tabLst>
                <a:tab algn="l" pos="0"/>
              </a:tabLst>
            </a:pPr>
            <a:r>
              <a:rPr b="0" lang="en-US" sz="1100" spc="-1" strike="noStrike">
                <a:solidFill>
                  <a:srgbClr val="000000"/>
                </a:solidFill>
                <a:latin typeface="Montserrat"/>
                <a:ea typeface="Montserrat"/>
              </a:rPr>
              <a:t>Divide image into three parts</a:t>
            </a:r>
            <a:endParaRPr b="0" lang="en-US" sz="1100" spc="-1" strike="noStrike">
              <a:latin typeface="Arial"/>
            </a:endParaRPr>
          </a:p>
          <a:p>
            <a:pPr marL="457200" indent="-317160">
              <a:lnSpc>
                <a:spcPct val="100000"/>
              </a:lnSpc>
              <a:buClr>
                <a:srgbClr val="000000"/>
              </a:buClr>
              <a:buFont typeface="Montserrat"/>
              <a:buAutoNum type="arabicPeriod"/>
              <a:tabLst>
                <a:tab algn="l" pos="0"/>
              </a:tabLst>
            </a:pPr>
            <a:r>
              <a:rPr b="0" lang="en-US" sz="1100" spc="-1" strike="noStrike">
                <a:solidFill>
                  <a:srgbClr val="000000"/>
                </a:solidFill>
                <a:latin typeface="Montserrat"/>
                <a:ea typeface="Montserrat"/>
              </a:rPr>
              <a:t>Check the number of black pixels in each parts</a:t>
            </a:r>
            <a:endParaRPr b="0" lang="en-US" sz="1100" spc="-1" strike="noStrike">
              <a:latin typeface="Arial"/>
            </a:endParaRPr>
          </a:p>
        </p:txBody>
      </p:sp>
      <p:pic>
        <p:nvPicPr>
          <p:cNvPr id="288" name="Google Shape;338;gdafd0aa7e4_3_330" descr=""/>
          <p:cNvPicPr/>
          <p:nvPr/>
        </p:nvPicPr>
        <p:blipFill>
          <a:blip r:embed="rId2"/>
          <a:stretch/>
        </p:blipFill>
        <p:spPr>
          <a:xfrm>
            <a:off x="3724560" y="1621440"/>
            <a:ext cx="1940760" cy="2709000"/>
          </a:xfrm>
          <a:prstGeom prst="rect">
            <a:avLst/>
          </a:prstGeom>
          <a:ln>
            <a:noFill/>
          </a:ln>
        </p:spPr>
      </p:pic>
      <p:sp>
        <p:nvSpPr>
          <p:cNvPr id="289" name="CustomShape 7"/>
          <p:cNvSpPr/>
          <p:nvPr/>
        </p:nvSpPr>
        <p:spPr>
          <a:xfrm>
            <a:off x="5817960" y="2726640"/>
            <a:ext cx="2099520" cy="594000"/>
          </a:xfrm>
          <a:prstGeom prst="rect">
            <a:avLst/>
          </a:prstGeom>
          <a:noFill/>
          <a:ln w="9360">
            <a:solidFill>
              <a:srgbClr val="0145ac"/>
            </a:solidFill>
            <a:round/>
          </a:ln>
        </p:spPr>
        <p:style>
          <a:lnRef idx="0"/>
          <a:fillRef idx="0"/>
          <a:effectRef idx="0"/>
          <a:fontRef idx="minor"/>
        </p:style>
        <p:txBody>
          <a:bodyPr>
            <a:spAutoFit/>
          </a:bodyPr>
          <a:p>
            <a:pPr>
              <a:lnSpc>
                <a:spcPct val="100000"/>
              </a:lnSpc>
              <a:tabLst>
                <a:tab algn="l" pos="0"/>
              </a:tabLst>
            </a:pPr>
            <a:r>
              <a:rPr b="0" lang="en-US" sz="1100" spc="-1" strike="noStrike">
                <a:solidFill>
                  <a:srgbClr val="000000"/>
                </a:solidFill>
                <a:latin typeface="Montserrat"/>
                <a:ea typeface="Montserrat"/>
              </a:rPr>
              <a:t>w1, w2, w3 : </a:t>
            </a:r>
            <a:endParaRPr b="0" lang="en-US" sz="1100" spc="-1" strike="noStrike">
              <a:latin typeface="Arial"/>
            </a:endParaRPr>
          </a:p>
          <a:p>
            <a:pPr>
              <a:lnSpc>
                <a:spcPct val="100000"/>
              </a:lnSpc>
              <a:tabLst>
                <a:tab algn="l" pos="0"/>
              </a:tabLst>
            </a:pPr>
            <a:r>
              <a:rPr b="0" lang="en-US" sz="1100" spc="-1" strike="noStrike">
                <a:solidFill>
                  <a:srgbClr val="000000"/>
                </a:solidFill>
                <a:latin typeface="Montserrat"/>
                <a:ea typeface="Montserrat"/>
              </a:rPr>
              <a:t>Distribution percentage of black pixels.</a:t>
            </a:r>
            <a:endParaRPr b="0" lang="en-US" sz="1100" spc="-1" strike="noStrike">
              <a:latin typeface="Arial"/>
            </a:endParaRPr>
          </a:p>
        </p:txBody>
      </p:sp>
      <p:sp>
        <p:nvSpPr>
          <p:cNvPr id="290" name="CustomShape 8"/>
          <p:cNvSpPr/>
          <p:nvPr/>
        </p:nvSpPr>
        <p:spPr>
          <a:xfrm>
            <a:off x="2581560" y="1307880"/>
            <a:ext cx="360" cy="3271320"/>
          </a:xfrm>
          <a:custGeom>
            <a:avLst/>
            <a:gdLst/>
            <a:ahLst/>
            <a:rect l="l" t="t" r="r" b="b"/>
            <a:pathLst>
              <a:path w="21600" h="21600">
                <a:moveTo>
                  <a:pt x="0" y="0"/>
                </a:moveTo>
                <a:lnTo>
                  <a:pt x="21600" y="21600"/>
                </a:lnTo>
              </a:path>
            </a:pathLst>
          </a:custGeom>
          <a:noFill/>
          <a:ln w="38160">
            <a:solidFill>
              <a:srgbClr val="82c7a5"/>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1" name="Google Shape;344;gdafd0aa7e4_3_22" descr=""/>
          <p:cNvPicPr/>
          <p:nvPr/>
        </p:nvPicPr>
        <p:blipFill>
          <a:blip r:embed="rId1"/>
          <a:stretch/>
        </p:blipFill>
        <p:spPr>
          <a:xfrm>
            <a:off x="320400" y="1621440"/>
            <a:ext cx="3251520" cy="2709000"/>
          </a:xfrm>
          <a:prstGeom prst="rect">
            <a:avLst/>
          </a:prstGeom>
          <a:ln>
            <a:noFill/>
          </a:ln>
        </p:spPr>
      </p:pic>
      <p:sp>
        <p:nvSpPr>
          <p:cNvPr id="292" name="TextShape 1"/>
          <p:cNvSpPr txBox="1"/>
          <p:nvPr/>
        </p:nvSpPr>
        <p:spPr>
          <a:xfrm>
            <a:off x="1297440" y="393840"/>
            <a:ext cx="7038720" cy="913680"/>
          </a:xfrm>
          <a:prstGeom prst="rect">
            <a:avLst/>
          </a:prstGeom>
          <a:noFill/>
          <a:ln>
            <a:noFill/>
          </a:ln>
        </p:spPr>
        <p:txBody>
          <a:bodyPr tIns="91440" bIns="91440">
            <a:normAutofit/>
          </a:bodyPr>
          <a:p>
            <a:pPr>
              <a:lnSpc>
                <a:spcPct val="100000"/>
              </a:lnSpc>
              <a:tabLst>
                <a:tab algn="l" pos="0"/>
              </a:tabLst>
            </a:pPr>
            <a:r>
              <a:rPr b="1" lang="en-US" sz="2400" spc="-1" strike="noStrike">
                <a:solidFill>
                  <a:srgbClr val="000000"/>
                </a:solidFill>
                <a:latin typeface="Arial"/>
                <a:ea typeface="Arial"/>
              </a:rPr>
              <a:t>1-1. Line Tracing</a:t>
            </a:r>
            <a:endParaRPr b="0" lang="en-US" sz="2400" spc="-1" strike="noStrike">
              <a:solidFill>
                <a:srgbClr val="000000"/>
              </a:solidFill>
              <a:latin typeface="Arial"/>
            </a:endParaRPr>
          </a:p>
        </p:txBody>
      </p:sp>
      <p:sp>
        <p:nvSpPr>
          <p:cNvPr id="293" name="CustomShape 2"/>
          <p:cNvSpPr/>
          <p:nvPr/>
        </p:nvSpPr>
        <p:spPr>
          <a:xfrm>
            <a:off x="1376280" y="1340280"/>
            <a:ext cx="360" cy="3271320"/>
          </a:xfrm>
          <a:custGeom>
            <a:avLst/>
            <a:gdLst/>
            <a:ahLst/>
            <a:rect l="l" t="t" r="r" b="b"/>
            <a:pathLst>
              <a:path w="21600" h="21600">
                <a:moveTo>
                  <a:pt x="0" y="0"/>
                </a:moveTo>
                <a:lnTo>
                  <a:pt x="21600" y="21600"/>
                </a:lnTo>
              </a:path>
            </a:pathLst>
          </a:custGeom>
          <a:noFill/>
          <a:ln w="38160">
            <a:solidFill>
              <a:srgbClr val="82c7a5"/>
            </a:solidFill>
            <a:round/>
          </a:ln>
        </p:spPr>
        <p:style>
          <a:lnRef idx="0"/>
          <a:fillRef idx="0"/>
          <a:effectRef idx="0"/>
          <a:fontRef idx="minor"/>
        </p:style>
      </p:sp>
      <p:sp>
        <p:nvSpPr>
          <p:cNvPr id="294" name="CustomShape 3"/>
          <p:cNvSpPr/>
          <p:nvPr/>
        </p:nvSpPr>
        <p:spPr>
          <a:xfrm>
            <a:off x="2581560" y="1307880"/>
            <a:ext cx="360" cy="3271320"/>
          </a:xfrm>
          <a:custGeom>
            <a:avLst/>
            <a:gdLst/>
            <a:ahLst/>
            <a:rect l="l" t="t" r="r" b="b"/>
            <a:pathLst>
              <a:path w="21600" h="21600">
                <a:moveTo>
                  <a:pt x="0" y="0"/>
                </a:moveTo>
                <a:lnTo>
                  <a:pt x="21600" y="21600"/>
                </a:lnTo>
              </a:path>
            </a:pathLst>
          </a:custGeom>
          <a:noFill/>
          <a:ln w="38160">
            <a:solidFill>
              <a:srgbClr val="82c7a5"/>
            </a:solidFill>
            <a:round/>
          </a:ln>
        </p:spPr>
        <p:style>
          <a:lnRef idx="0"/>
          <a:fillRef idx="0"/>
          <a:effectRef idx="0"/>
          <a:fontRef idx="minor"/>
        </p:style>
      </p:sp>
      <p:sp>
        <p:nvSpPr>
          <p:cNvPr id="295" name="CustomShape 4"/>
          <p:cNvSpPr/>
          <p:nvPr/>
        </p:nvSpPr>
        <p:spPr>
          <a:xfrm>
            <a:off x="518040" y="1942920"/>
            <a:ext cx="490680" cy="265320"/>
          </a:xfrm>
          <a:prstGeom prst="roundRect">
            <a:avLst>
              <a:gd name="adj" fmla="val 16667"/>
            </a:avLst>
          </a:prstGeom>
          <a:solidFill>
            <a:schemeClr val="lt2"/>
          </a:solidFill>
          <a:ln w="9360">
            <a:solidFill>
              <a:schemeClr val="dk2"/>
            </a:solidFill>
            <a:round/>
          </a:ln>
        </p:spPr>
        <p:style>
          <a:lnRef idx="0"/>
          <a:fillRef idx="0"/>
          <a:effectRef idx="0"/>
          <a:fontRef idx="minor"/>
        </p:style>
        <p:txBody>
          <a:bodyPr tIns="91440" bIns="91440" anchor="ctr">
            <a:noAutofit/>
          </a:bodyPr>
          <a:p>
            <a:pPr algn="ctr">
              <a:lnSpc>
                <a:spcPct val="100000"/>
              </a:lnSpc>
              <a:tabLst>
                <a:tab algn="l" pos="0"/>
              </a:tabLst>
            </a:pPr>
            <a:r>
              <a:rPr b="0" lang="en-US" sz="1200" spc="-1" strike="noStrike">
                <a:solidFill>
                  <a:srgbClr val="ffffff"/>
                </a:solidFill>
                <a:latin typeface="Arial"/>
                <a:ea typeface="Arial"/>
              </a:rPr>
              <a:t>w1</a:t>
            </a:r>
            <a:endParaRPr b="0" lang="en-US" sz="1200" spc="-1" strike="noStrike">
              <a:latin typeface="Arial"/>
            </a:endParaRPr>
          </a:p>
        </p:txBody>
      </p:sp>
      <p:sp>
        <p:nvSpPr>
          <p:cNvPr id="296" name="CustomShape 5"/>
          <p:cNvSpPr/>
          <p:nvPr/>
        </p:nvSpPr>
        <p:spPr>
          <a:xfrm>
            <a:off x="1700640" y="1942920"/>
            <a:ext cx="490680" cy="265320"/>
          </a:xfrm>
          <a:prstGeom prst="roundRect">
            <a:avLst>
              <a:gd name="adj" fmla="val 16667"/>
            </a:avLst>
          </a:prstGeom>
          <a:solidFill>
            <a:schemeClr val="lt2"/>
          </a:solidFill>
          <a:ln w="9360">
            <a:solidFill>
              <a:schemeClr val="dk2"/>
            </a:solidFill>
            <a:round/>
          </a:ln>
        </p:spPr>
        <p:style>
          <a:lnRef idx="0"/>
          <a:fillRef idx="0"/>
          <a:effectRef idx="0"/>
          <a:fontRef idx="minor"/>
        </p:style>
        <p:txBody>
          <a:bodyPr tIns="91440" bIns="91440" anchor="ctr">
            <a:noAutofit/>
          </a:bodyPr>
          <a:p>
            <a:pPr algn="ctr">
              <a:lnSpc>
                <a:spcPct val="100000"/>
              </a:lnSpc>
              <a:tabLst>
                <a:tab algn="l" pos="0"/>
              </a:tabLst>
            </a:pPr>
            <a:r>
              <a:rPr b="0" lang="en-US" sz="1200" spc="-1" strike="noStrike">
                <a:solidFill>
                  <a:srgbClr val="ffffff"/>
                </a:solidFill>
                <a:latin typeface="Arial"/>
                <a:ea typeface="Arial"/>
              </a:rPr>
              <a:t>w2</a:t>
            </a:r>
            <a:endParaRPr b="0" lang="en-US" sz="1200" spc="-1" strike="noStrike">
              <a:latin typeface="Arial"/>
            </a:endParaRPr>
          </a:p>
        </p:txBody>
      </p:sp>
      <p:sp>
        <p:nvSpPr>
          <p:cNvPr id="297" name="CustomShape 6"/>
          <p:cNvSpPr/>
          <p:nvPr/>
        </p:nvSpPr>
        <p:spPr>
          <a:xfrm>
            <a:off x="2849760" y="1942920"/>
            <a:ext cx="490680" cy="265320"/>
          </a:xfrm>
          <a:prstGeom prst="roundRect">
            <a:avLst>
              <a:gd name="adj" fmla="val 16667"/>
            </a:avLst>
          </a:prstGeom>
          <a:solidFill>
            <a:schemeClr val="lt2"/>
          </a:solidFill>
          <a:ln w="9360">
            <a:solidFill>
              <a:schemeClr val="dk2"/>
            </a:solidFill>
            <a:round/>
          </a:ln>
        </p:spPr>
        <p:style>
          <a:lnRef idx="0"/>
          <a:fillRef idx="0"/>
          <a:effectRef idx="0"/>
          <a:fontRef idx="minor"/>
        </p:style>
        <p:txBody>
          <a:bodyPr tIns="91440" bIns="91440" anchor="ctr">
            <a:noAutofit/>
          </a:bodyPr>
          <a:p>
            <a:pPr algn="ctr">
              <a:lnSpc>
                <a:spcPct val="100000"/>
              </a:lnSpc>
              <a:tabLst>
                <a:tab algn="l" pos="0"/>
              </a:tabLst>
            </a:pPr>
            <a:r>
              <a:rPr b="0" lang="en-US" sz="1200" spc="-1" strike="noStrike">
                <a:solidFill>
                  <a:srgbClr val="ffffff"/>
                </a:solidFill>
                <a:latin typeface="Arial"/>
                <a:ea typeface="Arial"/>
              </a:rPr>
              <a:t>w3</a:t>
            </a:r>
            <a:endParaRPr b="0" lang="en-US" sz="1200" spc="-1" strike="noStrike">
              <a:latin typeface="Arial"/>
            </a:endParaRPr>
          </a:p>
        </p:txBody>
      </p:sp>
      <p:sp>
        <p:nvSpPr>
          <p:cNvPr id="298" name="CustomShape 7"/>
          <p:cNvSpPr/>
          <p:nvPr/>
        </p:nvSpPr>
        <p:spPr>
          <a:xfrm>
            <a:off x="5817960" y="3535200"/>
            <a:ext cx="3113640" cy="761400"/>
          </a:xfrm>
          <a:prstGeom prst="rect">
            <a:avLst/>
          </a:prstGeom>
          <a:noFill/>
          <a:ln w="9360">
            <a:solidFill>
              <a:schemeClr val="accent1"/>
            </a:solidFill>
            <a:round/>
          </a:ln>
        </p:spPr>
        <p:style>
          <a:lnRef idx="0"/>
          <a:fillRef idx="0"/>
          <a:effectRef idx="0"/>
          <a:fontRef idx="minor"/>
        </p:style>
        <p:txBody>
          <a:bodyPr>
            <a:spAutoFit/>
          </a:bodyPr>
          <a:p>
            <a:pPr>
              <a:lnSpc>
                <a:spcPct val="100000"/>
              </a:lnSpc>
              <a:tabLst>
                <a:tab algn="l" pos="0"/>
              </a:tabLst>
            </a:pPr>
            <a:r>
              <a:rPr b="1" lang="en-US" sz="1100" spc="-1" strike="noStrike">
                <a:solidFill>
                  <a:srgbClr val="000000"/>
                </a:solidFill>
                <a:latin typeface="Montserrat"/>
                <a:ea typeface="Montserrat"/>
              </a:rPr>
              <a:t>Algorithm</a:t>
            </a:r>
            <a:endParaRPr b="0" lang="en-US" sz="1100" spc="-1" strike="noStrike">
              <a:latin typeface="Arial"/>
            </a:endParaRPr>
          </a:p>
          <a:p>
            <a:pPr>
              <a:lnSpc>
                <a:spcPct val="100000"/>
              </a:lnSpc>
              <a:tabLst>
                <a:tab algn="l" pos="0"/>
              </a:tabLst>
            </a:pPr>
            <a:r>
              <a:rPr b="0" lang="en-US" sz="1100" spc="-1" strike="noStrike">
                <a:solidFill>
                  <a:srgbClr val="000000"/>
                </a:solidFill>
                <a:latin typeface="Montserrat"/>
                <a:ea typeface="Montserrat"/>
              </a:rPr>
              <a:t>  </a:t>
            </a:r>
            <a:r>
              <a:rPr b="0" lang="en-US" sz="1100" spc="-1" strike="noStrike">
                <a:solidFill>
                  <a:srgbClr val="000000"/>
                </a:solidFill>
                <a:latin typeface="Montserrat"/>
                <a:ea typeface="Montserrat"/>
              </a:rPr>
              <a:t>3-1.</a:t>
            </a:r>
            <a:r>
              <a:rPr b="0" lang="en-US" sz="1100" spc="-1" strike="noStrike">
                <a:solidFill>
                  <a:srgbClr val="000000"/>
                </a:solidFill>
                <a:latin typeface="Montserrat"/>
                <a:ea typeface="Montserrat"/>
              </a:rPr>
              <a:t> w2 &gt; 80% : straight</a:t>
            </a:r>
            <a:endParaRPr b="0" lang="en-US" sz="1100" spc="-1" strike="noStrike">
              <a:latin typeface="Arial"/>
            </a:endParaRPr>
          </a:p>
          <a:p>
            <a:pPr>
              <a:lnSpc>
                <a:spcPct val="100000"/>
              </a:lnSpc>
              <a:tabLst>
                <a:tab algn="l" pos="0"/>
              </a:tabLst>
            </a:pPr>
            <a:r>
              <a:rPr b="0" lang="en-US" sz="1100" spc="-1" strike="noStrike">
                <a:solidFill>
                  <a:srgbClr val="000000"/>
                </a:solidFill>
                <a:latin typeface="Montserrat"/>
                <a:ea typeface="Montserrat"/>
              </a:rPr>
              <a:t>  </a:t>
            </a:r>
            <a:r>
              <a:rPr b="0" lang="en-US" sz="1100" spc="-1" strike="noStrike">
                <a:solidFill>
                  <a:srgbClr val="000000"/>
                </a:solidFill>
                <a:latin typeface="Montserrat"/>
                <a:ea typeface="Montserrat"/>
              </a:rPr>
              <a:t>3-2. w1 &gt; w3 : turn left</a:t>
            </a:r>
            <a:endParaRPr b="0" lang="en-US" sz="1100" spc="-1" strike="noStrike">
              <a:latin typeface="Arial"/>
            </a:endParaRPr>
          </a:p>
          <a:p>
            <a:pPr>
              <a:lnSpc>
                <a:spcPct val="100000"/>
              </a:lnSpc>
              <a:tabLst>
                <a:tab algn="l" pos="0"/>
              </a:tabLst>
            </a:pPr>
            <a:r>
              <a:rPr b="0" lang="en-US" sz="1100" spc="-1" strike="noStrike">
                <a:solidFill>
                  <a:srgbClr val="000000"/>
                </a:solidFill>
                <a:latin typeface="Montserrat"/>
                <a:ea typeface="Montserrat"/>
              </a:rPr>
              <a:t>  </a:t>
            </a:r>
            <a:r>
              <a:rPr b="0" lang="en-US" sz="1100" spc="-1" strike="noStrike">
                <a:solidFill>
                  <a:srgbClr val="000000"/>
                </a:solidFill>
                <a:latin typeface="Montserrat"/>
                <a:ea typeface="Montserrat"/>
              </a:rPr>
              <a:t>3-3. w1 &lt; w3 : turn right</a:t>
            </a:r>
            <a:endParaRPr b="0" lang="en-US" sz="1100" spc="-1" strike="noStrike">
              <a:latin typeface="Arial"/>
            </a:endParaRPr>
          </a:p>
        </p:txBody>
      </p:sp>
      <p:pic>
        <p:nvPicPr>
          <p:cNvPr id="299" name="Google Shape;352;gdafd0aa7e4_3_22" descr=""/>
          <p:cNvPicPr/>
          <p:nvPr/>
        </p:nvPicPr>
        <p:blipFill>
          <a:blip r:embed="rId2"/>
          <a:stretch/>
        </p:blipFill>
        <p:spPr>
          <a:xfrm>
            <a:off x="3704040" y="1621440"/>
            <a:ext cx="5227560" cy="172260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0" name="Google Shape;357;gdafd0aa7e4_3_35" descr=""/>
          <p:cNvPicPr/>
          <p:nvPr/>
        </p:nvPicPr>
        <p:blipFill>
          <a:blip r:embed="rId1"/>
          <a:stretch/>
        </p:blipFill>
        <p:spPr>
          <a:xfrm>
            <a:off x="320400" y="1621440"/>
            <a:ext cx="3251520" cy="2709000"/>
          </a:xfrm>
          <a:prstGeom prst="rect">
            <a:avLst/>
          </a:prstGeom>
          <a:ln>
            <a:noFill/>
          </a:ln>
        </p:spPr>
      </p:pic>
      <p:sp>
        <p:nvSpPr>
          <p:cNvPr id="301" name="TextShape 1"/>
          <p:cNvSpPr txBox="1"/>
          <p:nvPr/>
        </p:nvSpPr>
        <p:spPr>
          <a:xfrm>
            <a:off x="1297440" y="393840"/>
            <a:ext cx="7038720" cy="913680"/>
          </a:xfrm>
          <a:prstGeom prst="rect">
            <a:avLst/>
          </a:prstGeom>
          <a:noFill/>
          <a:ln>
            <a:noFill/>
          </a:ln>
        </p:spPr>
        <p:txBody>
          <a:bodyPr tIns="91440" bIns="91440">
            <a:normAutofit/>
          </a:bodyPr>
          <a:p>
            <a:pPr>
              <a:lnSpc>
                <a:spcPct val="100000"/>
              </a:lnSpc>
              <a:tabLst>
                <a:tab algn="l" pos="0"/>
              </a:tabLst>
            </a:pPr>
            <a:r>
              <a:rPr b="1" lang="en-US" sz="2400" spc="-1" strike="noStrike">
                <a:solidFill>
                  <a:srgbClr val="000000"/>
                </a:solidFill>
                <a:latin typeface="Arial"/>
                <a:ea typeface="Arial"/>
              </a:rPr>
              <a:t>1-1. Line Tracing</a:t>
            </a:r>
            <a:endParaRPr b="0" lang="en-US" sz="2400" spc="-1" strike="noStrike">
              <a:solidFill>
                <a:srgbClr val="000000"/>
              </a:solidFill>
              <a:latin typeface="Arial"/>
            </a:endParaRPr>
          </a:p>
        </p:txBody>
      </p:sp>
      <p:sp>
        <p:nvSpPr>
          <p:cNvPr id="302" name="CustomShape 2"/>
          <p:cNvSpPr/>
          <p:nvPr/>
        </p:nvSpPr>
        <p:spPr>
          <a:xfrm>
            <a:off x="1376280" y="1340280"/>
            <a:ext cx="360" cy="3271320"/>
          </a:xfrm>
          <a:custGeom>
            <a:avLst/>
            <a:gdLst/>
            <a:ahLst/>
            <a:rect l="l" t="t" r="r" b="b"/>
            <a:pathLst>
              <a:path w="21600" h="21600">
                <a:moveTo>
                  <a:pt x="0" y="0"/>
                </a:moveTo>
                <a:lnTo>
                  <a:pt x="21600" y="21600"/>
                </a:lnTo>
              </a:path>
            </a:pathLst>
          </a:custGeom>
          <a:noFill/>
          <a:ln w="38160">
            <a:solidFill>
              <a:schemeClr val="lt2"/>
            </a:solidFill>
            <a:round/>
          </a:ln>
        </p:spPr>
        <p:style>
          <a:lnRef idx="0"/>
          <a:fillRef idx="0"/>
          <a:effectRef idx="0"/>
          <a:fontRef idx="minor"/>
        </p:style>
      </p:sp>
      <p:sp>
        <p:nvSpPr>
          <p:cNvPr id="303" name="CustomShape 3"/>
          <p:cNvSpPr/>
          <p:nvPr/>
        </p:nvSpPr>
        <p:spPr>
          <a:xfrm>
            <a:off x="518040" y="1942920"/>
            <a:ext cx="490680" cy="265320"/>
          </a:xfrm>
          <a:prstGeom prst="roundRect">
            <a:avLst>
              <a:gd name="adj" fmla="val 16667"/>
            </a:avLst>
          </a:prstGeom>
          <a:solidFill>
            <a:schemeClr val="lt2"/>
          </a:solidFill>
          <a:ln w="9360">
            <a:solidFill>
              <a:schemeClr val="dk2"/>
            </a:solidFill>
            <a:round/>
          </a:ln>
        </p:spPr>
        <p:style>
          <a:lnRef idx="0"/>
          <a:fillRef idx="0"/>
          <a:effectRef idx="0"/>
          <a:fontRef idx="minor"/>
        </p:style>
        <p:txBody>
          <a:bodyPr tIns="91440" bIns="91440" anchor="ctr">
            <a:noAutofit/>
          </a:bodyPr>
          <a:p>
            <a:pPr algn="ctr">
              <a:lnSpc>
                <a:spcPct val="100000"/>
              </a:lnSpc>
              <a:tabLst>
                <a:tab algn="l" pos="0"/>
              </a:tabLst>
            </a:pPr>
            <a:r>
              <a:rPr b="0" lang="en-US" sz="1200" spc="-1" strike="noStrike">
                <a:solidFill>
                  <a:srgbClr val="ffffff"/>
                </a:solidFill>
                <a:latin typeface="Arial"/>
                <a:ea typeface="Arial"/>
              </a:rPr>
              <a:t>w1</a:t>
            </a:r>
            <a:endParaRPr b="0" lang="en-US" sz="1200" spc="-1" strike="noStrike">
              <a:latin typeface="Arial"/>
            </a:endParaRPr>
          </a:p>
        </p:txBody>
      </p:sp>
      <p:sp>
        <p:nvSpPr>
          <p:cNvPr id="304" name="CustomShape 4"/>
          <p:cNvSpPr/>
          <p:nvPr/>
        </p:nvSpPr>
        <p:spPr>
          <a:xfrm>
            <a:off x="1700640" y="1942920"/>
            <a:ext cx="490680" cy="265320"/>
          </a:xfrm>
          <a:prstGeom prst="roundRect">
            <a:avLst>
              <a:gd name="adj" fmla="val 16667"/>
            </a:avLst>
          </a:prstGeom>
          <a:solidFill>
            <a:schemeClr val="lt2"/>
          </a:solidFill>
          <a:ln w="9360">
            <a:solidFill>
              <a:schemeClr val="dk2"/>
            </a:solidFill>
            <a:round/>
          </a:ln>
        </p:spPr>
        <p:style>
          <a:lnRef idx="0"/>
          <a:fillRef idx="0"/>
          <a:effectRef idx="0"/>
          <a:fontRef idx="minor"/>
        </p:style>
        <p:txBody>
          <a:bodyPr tIns="91440" bIns="91440" anchor="ctr">
            <a:noAutofit/>
          </a:bodyPr>
          <a:p>
            <a:pPr algn="ctr">
              <a:lnSpc>
                <a:spcPct val="100000"/>
              </a:lnSpc>
              <a:tabLst>
                <a:tab algn="l" pos="0"/>
              </a:tabLst>
            </a:pPr>
            <a:r>
              <a:rPr b="0" lang="en-US" sz="1200" spc="-1" strike="noStrike">
                <a:solidFill>
                  <a:srgbClr val="ffffff"/>
                </a:solidFill>
                <a:latin typeface="Arial"/>
                <a:ea typeface="Arial"/>
              </a:rPr>
              <a:t>w2</a:t>
            </a:r>
            <a:endParaRPr b="0" lang="en-US" sz="1200" spc="-1" strike="noStrike">
              <a:latin typeface="Arial"/>
            </a:endParaRPr>
          </a:p>
        </p:txBody>
      </p:sp>
      <p:sp>
        <p:nvSpPr>
          <p:cNvPr id="305" name="CustomShape 5"/>
          <p:cNvSpPr/>
          <p:nvPr/>
        </p:nvSpPr>
        <p:spPr>
          <a:xfrm>
            <a:off x="2849760" y="1942920"/>
            <a:ext cx="490680" cy="265320"/>
          </a:xfrm>
          <a:prstGeom prst="roundRect">
            <a:avLst>
              <a:gd name="adj" fmla="val 16667"/>
            </a:avLst>
          </a:prstGeom>
          <a:solidFill>
            <a:schemeClr val="lt2"/>
          </a:solidFill>
          <a:ln w="9360">
            <a:solidFill>
              <a:schemeClr val="dk2"/>
            </a:solidFill>
            <a:round/>
          </a:ln>
        </p:spPr>
        <p:style>
          <a:lnRef idx="0"/>
          <a:fillRef idx="0"/>
          <a:effectRef idx="0"/>
          <a:fontRef idx="minor"/>
        </p:style>
        <p:txBody>
          <a:bodyPr tIns="91440" bIns="91440" anchor="ctr">
            <a:noAutofit/>
          </a:bodyPr>
          <a:p>
            <a:pPr algn="ctr">
              <a:lnSpc>
                <a:spcPct val="100000"/>
              </a:lnSpc>
              <a:tabLst>
                <a:tab algn="l" pos="0"/>
              </a:tabLst>
            </a:pPr>
            <a:r>
              <a:rPr b="0" lang="en-US" sz="1200" spc="-1" strike="noStrike">
                <a:solidFill>
                  <a:srgbClr val="ffffff"/>
                </a:solidFill>
                <a:latin typeface="Arial"/>
                <a:ea typeface="Arial"/>
              </a:rPr>
              <a:t>w3</a:t>
            </a:r>
            <a:endParaRPr b="0" lang="en-US" sz="1200" spc="-1" strike="noStrike">
              <a:latin typeface="Arial"/>
            </a:endParaRPr>
          </a:p>
        </p:txBody>
      </p:sp>
      <p:sp>
        <p:nvSpPr>
          <p:cNvPr id="306" name="CustomShape 6"/>
          <p:cNvSpPr/>
          <p:nvPr/>
        </p:nvSpPr>
        <p:spPr>
          <a:xfrm>
            <a:off x="6455880" y="2956320"/>
            <a:ext cx="2588760" cy="594000"/>
          </a:xfrm>
          <a:prstGeom prst="rect">
            <a:avLst/>
          </a:prstGeom>
          <a:noFill/>
          <a:ln w="9360">
            <a:solidFill>
              <a:srgbClr val="0145ac"/>
            </a:solidFill>
            <a:round/>
          </a:ln>
        </p:spPr>
        <p:style>
          <a:lnRef idx="0"/>
          <a:fillRef idx="0"/>
          <a:effectRef idx="0"/>
          <a:fontRef idx="minor"/>
        </p:style>
        <p:txBody>
          <a:bodyPr>
            <a:spAutoFit/>
          </a:bodyPr>
          <a:p>
            <a:pPr>
              <a:lnSpc>
                <a:spcPct val="100000"/>
              </a:lnSpc>
              <a:tabLst>
                <a:tab algn="l" pos="0"/>
              </a:tabLst>
            </a:pPr>
            <a:r>
              <a:rPr b="1" lang="en-US" sz="1100" spc="-1" strike="noStrike">
                <a:solidFill>
                  <a:srgbClr val="000000"/>
                </a:solidFill>
                <a:latin typeface="Montserrat"/>
                <a:ea typeface="Montserrat"/>
              </a:rPr>
              <a:t>Drawback</a:t>
            </a:r>
            <a:endParaRPr b="0" lang="en-US" sz="1100" spc="-1" strike="noStrike">
              <a:latin typeface="Arial"/>
            </a:endParaRPr>
          </a:p>
          <a:p>
            <a:pPr marL="457200" indent="-317160">
              <a:lnSpc>
                <a:spcPct val="100000"/>
              </a:lnSpc>
              <a:buClr>
                <a:srgbClr val="000000"/>
              </a:buClr>
              <a:buFont typeface="Montserrat"/>
              <a:buChar char="-"/>
              <a:tabLst>
                <a:tab algn="l" pos="0"/>
              </a:tabLst>
            </a:pPr>
            <a:r>
              <a:rPr b="0" lang="en-US" sz="1100" spc="-1" strike="noStrike">
                <a:solidFill>
                  <a:srgbClr val="000000"/>
                </a:solidFill>
                <a:latin typeface="Montserrat"/>
                <a:ea typeface="Montserrat"/>
              </a:rPr>
              <a:t>Impossible to reflect </a:t>
            </a:r>
            <a:endParaRPr b="0" lang="en-US" sz="1100" spc="-1" strike="noStrike">
              <a:latin typeface="Arial"/>
            </a:endParaRPr>
          </a:p>
          <a:p>
            <a:pPr>
              <a:lnSpc>
                <a:spcPct val="100000"/>
              </a:lnSpc>
              <a:tabLst>
                <a:tab algn="l" pos="0"/>
              </a:tabLst>
            </a:pPr>
            <a:r>
              <a:rPr b="0" lang="en-US" sz="1100" spc="-1" strike="noStrike">
                <a:solidFill>
                  <a:srgbClr val="000000"/>
                </a:solidFill>
                <a:latin typeface="Montserrat"/>
                <a:ea typeface="Montserrat"/>
              </a:rPr>
              <a:t>            </a:t>
            </a:r>
            <a:r>
              <a:rPr b="0" lang="en-US" sz="1100" spc="-1" strike="noStrike">
                <a:solidFill>
                  <a:srgbClr val="000000"/>
                </a:solidFill>
                <a:latin typeface="Montserrat"/>
                <a:ea typeface="Montserrat"/>
              </a:rPr>
              <a:t>the shape of road</a:t>
            </a:r>
            <a:endParaRPr b="0" lang="en-US" sz="1100" spc="-1" strike="noStrike">
              <a:latin typeface="Arial"/>
            </a:endParaRPr>
          </a:p>
        </p:txBody>
      </p:sp>
      <p:pic>
        <p:nvPicPr>
          <p:cNvPr id="307" name="Google Shape;365;gdafd0aa7e4_3_35" descr=""/>
          <p:cNvPicPr/>
          <p:nvPr/>
        </p:nvPicPr>
        <p:blipFill>
          <a:blip r:embed="rId2"/>
          <a:stretch/>
        </p:blipFill>
        <p:spPr>
          <a:xfrm>
            <a:off x="3674520" y="1621440"/>
            <a:ext cx="2703240" cy="2709000"/>
          </a:xfrm>
          <a:prstGeom prst="rect">
            <a:avLst/>
          </a:prstGeom>
          <a:ln>
            <a:noFill/>
          </a:ln>
        </p:spPr>
      </p:pic>
      <p:sp>
        <p:nvSpPr>
          <p:cNvPr id="308" name="CustomShape 7"/>
          <p:cNvSpPr/>
          <p:nvPr/>
        </p:nvSpPr>
        <p:spPr>
          <a:xfrm>
            <a:off x="6455880" y="3638160"/>
            <a:ext cx="2588760" cy="594000"/>
          </a:xfrm>
          <a:prstGeom prst="rect">
            <a:avLst/>
          </a:prstGeom>
          <a:noFill/>
          <a:ln w="9360">
            <a:solidFill>
              <a:schemeClr val="accent1"/>
            </a:solidFill>
            <a:round/>
          </a:ln>
        </p:spPr>
        <p:style>
          <a:lnRef idx="0"/>
          <a:fillRef idx="0"/>
          <a:effectRef idx="0"/>
          <a:fontRef idx="minor"/>
        </p:style>
        <p:txBody>
          <a:bodyPr>
            <a:spAutoFit/>
          </a:bodyPr>
          <a:p>
            <a:pPr>
              <a:lnSpc>
                <a:spcPct val="100000"/>
              </a:lnSpc>
              <a:tabLst>
                <a:tab algn="l" pos="0"/>
              </a:tabLst>
            </a:pPr>
            <a:r>
              <a:rPr b="1" lang="en-US" sz="1100" spc="-1" strike="noStrike">
                <a:solidFill>
                  <a:srgbClr val="000000"/>
                </a:solidFill>
                <a:latin typeface="Montserrat"/>
                <a:ea typeface="Montserrat"/>
              </a:rPr>
              <a:t>Solution</a:t>
            </a:r>
            <a:endParaRPr b="0" lang="en-US" sz="1100" spc="-1" strike="noStrike">
              <a:latin typeface="Arial"/>
            </a:endParaRPr>
          </a:p>
          <a:p>
            <a:pPr marL="457200" indent="-317160">
              <a:lnSpc>
                <a:spcPct val="100000"/>
              </a:lnSpc>
              <a:buClr>
                <a:srgbClr val="000000"/>
              </a:buClr>
              <a:buFont typeface="Montserrat"/>
              <a:buChar char="-"/>
              <a:tabLst>
                <a:tab algn="l" pos="0"/>
              </a:tabLst>
            </a:pPr>
            <a:r>
              <a:rPr b="0" lang="en-US" sz="1100" spc="-1" strike="noStrike">
                <a:solidFill>
                  <a:srgbClr val="000000"/>
                </a:solidFill>
                <a:latin typeface="Montserrat"/>
                <a:ea typeface="Montserrat"/>
              </a:rPr>
              <a:t>Check right in front of the car</a:t>
            </a:r>
            <a:endParaRPr b="0" lang="en-US" sz="1100" spc="-1" strike="noStrike">
              <a:latin typeface="Arial"/>
            </a:endParaRPr>
          </a:p>
        </p:txBody>
      </p:sp>
      <p:sp>
        <p:nvSpPr>
          <p:cNvPr id="309" name="CustomShape 8"/>
          <p:cNvSpPr/>
          <p:nvPr/>
        </p:nvSpPr>
        <p:spPr>
          <a:xfrm>
            <a:off x="4209480" y="3004560"/>
            <a:ext cx="490680" cy="518040"/>
          </a:xfrm>
          <a:prstGeom prst="rect">
            <a:avLst/>
          </a:prstGeom>
          <a:noFill/>
          <a:ln w="28440">
            <a:solidFill>
              <a:schemeClr val="accent1"/>
            </a:solidFill>
            <a:round/>
          </a:ln>
        </p:spPr>
        <p:style>
          <a:lnRef idx="0"/>
          <a:fillRef idx="0"/>
          <a:effectRef idx="0"/>
          <a:fontRef idx="minor"/>
        </p:style>
        <p:txBody>
          <a:bodyPr>
            <a:spAutoFit/>
          </a:bodyPr>
          <a:p>
            <a:pPr>
              <a:lnSpc>
                <a:spcPct val="100000"/>
              </a:lnSpc>
              <a:tabLst>
                <a:tab algn="l" pos="0"/>
              </a:tabLst>
            </a:pPr>
            <a:endParaRPr b="0" lang="en-US" sz="1800" spc="-1" strike="noStrike">
              <a:latin typeface="Arial"/>
            </a:endParaRPr>
          </a:p>
          <a:p>
            <a:pPr>
              <a:lnSpc>
                <a:spcPct val="100000"/>
              </a:lnSpc>
              <a:tabLst>
                <a:tab algn="l" pos="0"/>
              </a:tabLst>
            </a:pPr>
            <a:endParaRPr b="0" lang="en-US" sz="1800" spc="-1" strike="noStrike">
              <a:latin typeface="Arial"/>
            </a:endParaRPr>
          </a:p>
        </p:txBody>
      </p:sp>
      <p:sp>
        <p:nvSpPr>
          <p:cNvPr id="310" name="CustomShape 9"/>
          <p:cNvSpPr/>
          <p:nvPr/>
        </p:nvSpPr>
        <p:spPr>
          <a:xfrm>
            <a:off x="4411800" y="3449160"/>
            <a:ext cx="6120" cy="740520"/>
          </a:xfrm>
          <a:custGeom>
            <a:avLst/>
            <a:gdLst/>
            <a:ahLst/>
            <a:rect l="l" t="t" r="r" b="b"/>
            <a:pathLst>
              <a:path w="21600" h="21600">
                <a:moveTo>
                  <a:pt x="0" y="0"/>
                </a:moveTo>
                <a:lnTo>
                  <a:pt x="21600" y="21600"/>
                </a:lnTo>
              </a:path>
            </a:pathLst>
          </a:custGeom>
          <a:noFill/>
          <a:ln w="28440">
            <a:solidFill>
              <a:srgbClr val="0042ac"/>
            </a:solidFill>
            <a:round/>
            <a:tailEnd len="med" type="triangle" w="med"/>
          </a:ln>
        </p:spPr>
        <p:style>
          <a:lnRef idx="0"/>
          <a:fillRef idx="0"/>
          <a:effectRef idx="0"/>
          <a:fontRef idx="minor"/>
        </p:style>
      </p:sp>
      <p:sp>
        <p:nvSpPr>
          <p:cNvPr id="311" name="CustomShape 10"/>
          <p:cNvSpPr/>
          <p:nvPr/>
        </p:nvSpPr>
        <p:spPr>
          <a:xfrm>
            <a:off x="2581560" y="1307880"/>
            <a:ext cx="360" cy="3271320"/>
          </a:xfrm>
          <a:custGeom>
            <a:avLst/>
            <a:gdLst/>
            <a:ahLst/>
            <a:rect l="l" t="t" r="r" b="b"/>
            <a:pathLst>
              <a:path w="21600" h="21600">
                <a:moveTo>
                  <a:pt x="0" y="0"/>
                </a:moveTo>
                <a:lnTo>
                  <a:pt x="21600" y="21600"/>
                </a:lnTo>
              </a:path>
            </a:pathLst>
          </a:custGeom>
          <a:noFill/>
          <a:ln w="38160">
            <a:solidFill>
              <a:srgbClr val="82c7a5"/>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TextShape 1"/>
          <p:cNvSpPr txBox="1"/>
          <p:nvPr/>
        </p:nvSpPr>
        <p:spPr>
          <a:xfrm>
            <a:off x="1297440" y="393840"/>
            <a:ext cx="7038720" cy="913680"/>
          </a:xfrm>
          <a:prstGeom prst="rect">
            <a:avLst/>
          </a:prstGeom>
          <a:noFill/>
          <a:ln>
            <a:noFill/>
          </a:ln>
        </p:spPr>
        <p:txBody>
          <a:bodyPr tIns="91440" bIns="91440">
            <a:normAutofit/>
          </a:bodyPr>
          <a:p>
            <a:pPr>
              <a:lnSpc>
                <a:spcPct val="100000"/>
              </a:lnSpc>
              <a:tabLst>
                <a:tab algn="l" pos="0"/>
              </a:tabLst>
            </a:pPr>
            <a:r>
              <a:rPr b="1" lang="en-US" sz="2400" spc="-1" strike="noStrike">
                <a:solidFill>
                  <a:srgbClr val="000000"/>
                </a:solidFill>
                <a:latin typeface="Arial"/>
                <a:ea typeface="Arial"/>
              </a:rPr>
              <a:t>1-2. Step Obstacle</a:t>
            </a:r>
            <a:endParaRPr b="0" lang="en-US" sz="2400" spc="-1" strike="noStrike">
              <a:solidFill>
                <a:srgbClr val="000000"/>
              </a:solidFill>
              <a:latin typeface="Arial"/>
            </a:endParaRPr>
          </a:p>
        </p:txBody>
      </p:sp>
      <p:pic>
        <p:nvPicPr>
          <p:cNvPr id="313" name="Google Shape;374;gdafd0aa7e4_3_51" descr=""/>
          <p:cNvPicPr/>
          <p:nvPr/>
        </p:nvPicPr>
        <p:blipFill>
          <a:blip r:embed="rId1"/>
          <a:stretch/>
        </p:blipFill>
        <p:spPr>
          <a:xfrm>
            <a:off x="180720" y="1869480"/>
            <a:ext cx="2606040" cy="2445120"/>
          </a:xfrm>
          <a:prstGeom prst="rect">
            <a:avLst/>
          </a:prstGeom>
          <a:ln>
            <a:noFill/>
          </a:ln>
        </p:spPr>
      </p:pic>
      <p:pic>
        <p:nvPicPr>
          <p:cNvPr id="314" name="Google Shape;375;gdafd0aa7e4_3_51" descr=""/>
          <p:cNvPicPr/>
          <p:nvPr/>
        </p:nvPicPr>
        <p:blipFill>
          <a:blip r:embed="rId2"/>
          <a:stretch/>
        </p:blipFill>
        <p:spPr>
          <a:xfrm>
            <a:off x="2854080" y="1866960"/>
            <a:ext cx="2878560" cy="2445120"/>
          </a:xfrm>
          <a:prstGeom prst="rect">
            <a:avLst/>
          </a:prstGeom>
          <a:ln>
            <a:noFill/>
          </a:ln>
        </p:spPr>
      </p:pic>
      <p:sp>
        <p:nvSpPr>
          <p:cNvPr id="315" name="CustomShape 2"/>
          <p:cNvSpPr/>
          <p:nvPr/>
        </p:nvSpPr>
        <p:spPr>
          <a:xfrm>
            <a:off x="2029320" y="1350000"/>
            <a:ext cx="2373120" cy="472320"/>
          </a:xfrm>
          <a:prstGeom prst="rect">
            <a:avLst/>
          </a:prstGeom>
          <a:noFill/>
          <a:ln w="9360">
            <a:solidFill>
              <a:schemeClr val="accent1"/>
            </a:solidFill>
            <a:round/>
          </a:ln>
        </p:spPr>
        <p:style>
          <a:lnRef idx="0"/>
          <a:fillRef idx="0"/>
          <a:effectRef idx="0"/>
          <a:fontRef idx="minor"/>
        </p:style>
        <p:txBody>
          <a:bodyPr>
            <a:spAutoFit/>
          </a:bodyPr>
          <a:p>
            <a:pPr>
              <a:lnSpc>
                <a:spcPct val="100000"/>
              </a:lnSpc>
              <a:tabLst>
                <a:tab algn="l" pos="0"/>
              </a:tabLst>
            </a:pPr>
            <a:r>
              <a:rPr b="1" lang="en-US" sz="1100" spc="-1" strike="noStrike">
                <a:solidFill>
                  <a:srgbClr val="000000"/>
                </a:solidFill>
                <a:latin typeface="Montserrat"/>
                <a:ea typeface="Montserrat"/>
              </a:rPr>
              <a:t>Algorithm 1</a:t>
            </a:r>
            <a:endParaRPr b="0" lang="en-US" sz="1100" spc="-1" strike="noStrike">
              <a:latin typeface="Arial"/>
            </a:endParaRPr>
          </a:p>
          <a:p>
            <a:pPr>
              <a:lnSpc>
                <a:spcPct val="100000"/>
              </a:lnSpc>
              <a:tabLst>
                <a:tab algn="l" pos="0"/>
              </a:tabLst>
            </a:pPr>
            <a:r>
              <a:rPr b="0" lang="en-US" sz="1400" spc="-1" strike="noStrike">
                <a:solidFill>
                  <a:srgbClr val="000000"/>
                </a:solidFill>
                <a:latin typeface="Montserrat"/>
                <a:ea typeface="Montserrat"/>
              </a:rPr>
              <a:t>Check if there is a lane </a:t>
            </a:r>
            <a:endParaRPr b="0" lang="en-US" sz="1400" spc="-1" strike="noStrike">
              <a:latin typeface="Arial"/>
            </a:endParaRPr>
          </a:p>
        </p:txBody>
      </p:sp>
      <p:sp>
        <p:nvSpPr>
          <p:cNvPr id="316" name="CustomShape 3"/>
          <p:cNvSpPr/>
          <p:nvPr/>
        </p:nvSpPr>
        <p:spPr>
          <a:xfrm>
            <a:off x="5916960" y="2003760"/>
            <a:ext cx="2373120" cy="685440"/>
          </a:xfrm>
          <a:prstGeom prst="rect">
            <a:avLst/>
          </a:prstGeom>
          <a:noFill/>
          <a:ln w="9360">
            <a:solidFill>
              <a:schemeClr val="accent1"/>
            </a:solidFill>
            <a:round/>
          </a:ln>
        </p:spPr>
        <p:style>
          <a:lnRef idx="0"/>
          <a:fillRef idx="0"/>
          <a:effectRef idx="0"/>
          <a:fontRef idx="minor"/>
        </p:style>
        <p:txBody>
          <a:bodyPr>
            <a:spAutoFit/>
          </a:bodyPr>
          <a:p>
            <a:pPr>
              <a:lnSpc>
                <a:spcPct val="100000"/>
              </a:lnSpc>
              <a:tabLst>
                <a:tab algn="l" pos="0"/>
              </a:tabLst>
            </a:pPr>
            <a:r>
              <a:rPr b="1" lang="en-US" sz="1100" spc="-1" strike="noStrike">
                <a:solidFill>
                  <a:srgbClr val="000000"/>
                </a:solidFill>
                <a:latin typeface="Montserrat"/>
                <a:ea typeface="Montserrat"/>
              </a:rPr>
              <a:t>Algorithm 2</a:t>
            </a:r>
            <a:endParaRPr b="0" lang="en-US" sz="1100" spc="-1" strike="noStrike">
              <a:latin typeface="Arial"/>
            </a:endParaRPr>
          </a:p>
          <a:p>
            <a:pPr>
              <a:lnSpc>
                <a:spcPct val="100000"/>
              </a:lnSpc>
              <a:tabLst>
                <a:tab algn="l" pos="0"/>
              </a:tabLst>
            </a:pPr>
            <a:r>
              <a:rPr b="0" lang="en-US" sz="1400" spc="-1" strike="noStrike">
                <a:solidFill>
                  <a:srgbClr val="000000"/>
                </a:solidFill>
                <a:latin typeface="Montserrat"/>
                <a:ea typeface="Montserrat"/>
              </a:rPr>
              <a:t>Check mean depth value of upperside</a:t>
            </a:r>
            <a:endParaRPr b="0" lang="en-US" sz="1400" spc="-1" strike="noStrike">
              <a:latin typeface="Arial"/>
            </a:endParaRPr>
          </a:p>
        </p:txBody>
      </p:sp>
      <p:sp>
        <p:nvSpPr>
          <p:cNvPr id="317" name="CustomShape 4"/>
          <p:cNvSpPr/>
          <p:nvPr/>
        </p:nvSpPr>
        <p:spPr>
          <a:xfrm>
            <a:off x="5256360" y="2350080"/>
            <a:ext cx="660240" cy="360"/>
          </a:xfrm>
          <a:custGeom>
            <a:avLst/>
            <a:gdLst/>
            <a:ahLst/>
            <a:rect l="l" t="t" r="r" b="b"/>
            <a:pathLst>
              <a:path w="21600" h="21600">
                <a:moveTo>
                  <a:pt x="0" y="0"/>
                </a:moveTo>
                <a:lnTo>
                  <a:pt x="21600" y="21600"/>
                </a:lnTo>
              </a:path>
            </a:pathLst>
          </a:custGeom>
          <a:noFill/>
          <a:ln w="19080">
            <a:solidFill>
              <a:srgbClr val="0042ac"/>
            </a:solidFill>
            <a:round/>
            <a:tailEnd len="med" type="triangle" w="med"/>
          </a:ln>
        </p:spPr>
        <p:style>
          <a:lnRef idx="0"/>
          <a:fillRef idx="0"/>
          <a:effectRef idx="0"/>
          <a:fontRef idx="minor"/>
        </p:style>
      </p:sp>
      <p:sp>
        <p:nvSpPr>
          <p:cNvPr id="318" name="CustomShape 5"/>
          <p:cNvSpPr/>
          <p:nvPr/>
        </p:nvSpPr>
        <p:spPr>
          <a:xfrm>
            <a:off x="5916960" y="2819160"/>
            <a:ext cx="2373120" cy="685440"/>
          </a:xfrm>
          <a:prstGeom prst="rect">
            <a:avLst/>
          </a:prstGeom>
          <a:noFill/>
          <a:ln w="9360">
            <a:solidFill>
              <a:schemeClr val="accent1"/>
            </a:solidFill>
            <a:round/>
          </a:ln>
        </p:spPr>
        <p:style>
          <a:lnRef idx="0"/>
          <a:fillRef idx="0"/>
          <a:effectRef idx="0"/>
          <a:fontRef idx="minor"/>
        </p:style>
        <p:txBody>
          <a:bodyPr>
            <a:spAutoFit/>
          </a:bodyPr>
          <a:p>
            <a:pPr>
              <a:lnSpc>
                <a:spcPct val="100000"/>
              </a:lnSpc>
              <a:tabLst>
                <a:tab algn="l" pos="0"/>
              </a:tabLst>
            </a:pPr>
            <a:r>
              <a:rPr b="1" lang="en-US" sz="1100" spc="-1" strike="noStrike">
                <a:solidFill>
                  <a:srgbClr val="000000"/>
                </a:solidFill>
                <a:latin typeface="Montserrat"/>
                <a:ea typeface="Montserrat"/>
              </a:rPr>
              <a:t>Algorithm 3</a:t>
            </a:r>
            <a:endParaRPr b="0" lang="en-US" sz="1100" spc="-1" strike="noStrike">
              <a:latin typeface="Arial"/>
            </a:endParaRPr>
          </a:p>
          <a:p>
            <a:pPr>
              <a:lnSpc>
                <a:spcPct val="100000"/>
              </a:lnSpc>
              <a:tabLst>
                <a:tab algn="l" pos="0"/>
              </a:tabLst>
            </a:pPr>
            <a:r>
              <a:rPr b="0" lang="en-US" sz="1400" spc="-1" strike="noStrike">
                <a:solidFill>
                  <a:srgbClr val="000000"/>
                </a:solidFill>
                <a:latin typeface="Montserrat"/>
                <a:ea typeface="Montserrat"/>
              </a:rPr>
              <a:t>Check mean depth value of lowerside</a:t>
            </a:r>
            <a:endParaRPr b="0" lang="en-US" sz="1400" spc="-1" strike="noStrike">
              <a:latin typeface="Arial"/>
            </a:endParaRPr>
          </a:p>
        </p:txBody>
      </p:sp>
      <p:sp>
        <p:nvSpPr>
          <p:cNvPr id="319" name="CustomShape 6"/>
          <p:cNvSpPr/>
          <p:nvPr/>
        </p:nvSpPr>
        <p:spPr>
          <a:xfrm>
            <a:off x="3343320" y="2102400"/>
            <a:ext cx="1900080" cy="928800"/>
          </a:xfrm>
          <a:prstGeom prst="rect">
            <a:avLst/>
          </a:prstGeom>
          <a:noFill/>
          <a:ln w="9360">
            <a:solidFill>
              <a:schemeClr val="accent1"/>
            </a:solidFill>
            <a:round/>
          </a:ln>
        </p:spPr>
        <p:style>
          <a:lnRef idx="0"/>
          <a:fillRef idx="0"/>
          <a:effectRef idx="0"/>
          <a:fontRef idx="minor"/>
        </p:style>
        <p:txBody>
          <a:bodyPr>
            <a:spAutoFit/>
          </a:bodyPr>
          <a:p>
            <a:pPr marL="457200">
              <a:lnSpc>
                <a:spcPct val="100000"/>
              </a:lnSpc>
              <a:tabLst>
                <a:tab algn="l" pos="0"/>
              </a:tabLst>
            </a:pPr>
            <a:r>
              <a:rPr b="1" lang="en-US" sz="1100" spc="-1" strike="noStrike">
                <a:solidFill>
                  <a:srgbClr val="000000"/>
                </a:solidFill>
                <a:latin typeface="Montserrat"/>
                <a:ea typeface="Montserrat"/>
              </a:rPr>
              <a:t>          </a:t>
            </a:r>
            <a:endParaRPr b="0" lang="en-US" sz="1100" spc="-1" strike="noStrike">
              <a:latin typeface="Arial"/>
            </a:endParaRPr>
          </a:p>
          <a:p>
            <a:pPr marL="457200">
              <a:lnSpc>
                <a:spcPct val="100000"/>
              </a:lnSpc>
              <a:tabLst>
                <a:tab algn="l" pos="0"/>
              </a:tabLst>
            </a:pPr>
            <a:endParaRPr b="0" lang="en-US" sz="1100" spc="-1" strike="noStrike">
              <a:latin typeface="Arial"/>
            </a:endParaRPr>
          </a:p>
          <a:p>
            <a:pPr marL="457200">
              <a:lnSpc>
                <a:spcPct val="100000"/>
              </a:lnSpc>
              <a:tabLst>
                <a:tab algn="l" pos="0"/>
              </a:tabLst>
            </a:pPr>
            <a:endParaRPr b="0" lang="en-US" sz="1100" spc="-1" strike="noStrike">
              <a:latin typeface="Arial"/>
            </a:endParaRPr>
          </a:p>
          <a:p>
            <a:pPr marL="457200">
              <a:lnSpc>
                <a:spcPct val="100000"/>
              </a:lnSpc>
              <a:tabLst>
                <a:tab algn="l" pos="0"/>
              </a:tabLst>
            </a:pPr>
            <a:endParaRPr b="0" lang="en-US" sz="1100" spc="-1" strike="noStrike">
              <a:latin typeface="Arial"/>
            </a:endParaRPr>
          </a:p>
          <a:p>
            <a:pPr marL="457200">
              <a:lnSpc>
                <a:spcPct val="100000"/>
              </a:lnSpc>
              <a:tabLst>
                <a:tab algn="l" pos="0"/>
              </a:tabLst>
            </a:pPr>
            <a:endParaRPr b="0" lang="en-US" sz="1100" spc="-1" strike="noStrike">
              <a:latin typeface="Arial"/>
            </a:endParaRPr>
          </a:p>
        </p:txBody>
      </p:sp>
      <p:sp>
        <p:nvSpPr>
          <p:cNvPr id="320" name="CustomShape 7"/>
          <p:cNvSpPr/>
          <p:nvPr/>
        </p:nvSpPr>
        <p:spPr>
          <a:xfrm>
            <a:off x="3984840" y="3342600"/>
            <a:ext cx="617400" cy="168840"/>
          </a:xfrm>
          <a:prstGeom prst="rect">
            <a:avLst/>
          </a:prstGeom>
          <a:noFill/>
          <a:ln w="9360">
            <a:solidFill>
              <a:schemeClr val="accent1"/>
            </a:solidFill>
            <a:round/>
          </a:ln>
        </p:spPr>
        <p:style>
          <a:lnRef idx="0"/>
          <a:fillRef idx="0"/>
          <a:effectRef idx="0"/>
          <a:fontRef idx="minor"/>
        </p:style>
      </p:sp>
      <p:sp>
        <p:nvSpPr>
          <p:cNvPr id="321" name="CustomShape 8"/>
          <p:cNvSpPr/>
          <p:nvPr/>
        </p:nvSpPr>
        <p:spPr>
          <a:xfrm>
            <a:off x="3984840" y="3511800"/>
            <a:ext cx="617400" cy="168840"/>
          </a:xfrm>
          <a:prstGeom prst="rect">
            <a:avLst/>
          </a:prstGeom>
          <a:noFill/>
          <a:ln w="9360">
            <a:solidFill>
              <a:schemeClr val="accent1"/>
            </a:solidFill>
            <a:round/>
          </a:ln>
        </p:spPr>
        <p:style>
          <a:lnRef idx="0"/>
          <a:fillRef idx="0"/>
          <a:effectRef idx="0"/>
          <a:fontRef idx="minor"/>
        </p:style>
      </p:sp>
      <p:sp>
        <p:nvSpPr>
          <p:cNvPr id="322" name="CustomShape 9"/>
          <p:cNvSpPr/>
          <p:nvPr/>
        </p:nvSpPr>
        <p:spPr>
          <a:xfrm>
            <a:off x="3984840" y="3681000"/>
            <a:ext cx="617400" cy="168840"/>
          </a:xfrm>
          <a:prstGeom prst="rect">
            <a:avLst/>
          </a:prstGeom>
          <a:noFill/>
          <a:ln w="9360">
            <a:solidFill>
              <a:schemeClr val="accent1"/>
            </a:solidFill>
            <a:round/>
          </a:ln>
        </p:spPr>
        <p:style>
          <a:lnRef idx="0"/>
          <a:fillRef idx="0"/>
          <a:effectRef idx="0"/>
          <a:fontRef idx="minor"/>
        </p:style>
      </p:sp>
      <p:sp>
        <p:nvSpPr>
          <p:cNvPr id="323" name="CustomShape 10"/>
          <p:cNvSpPr/>
          <p:nvPr/>
        </p:nvSpPr>
        <p:spPr>
          <a:xfrm>
            <a:off x="3984840" y="3850200"/>
            <a:ext cx="617400" cy="168840"/>
          </a:xfrm>
          <a:prstGeom prst="rect">
            <a:avLst/>
          </a:prstGeom>
          <a:noFill/>
          <a:ln w="9360">
            <a:solidFill>
              <a:schemeClr val="accent1"/>
            </a:solidFill>
            <a:round/>
          </a:ln>
        </p:spPr>
        <p:style>
          <a:lnRef idx="0"/>
          <a:fillRef idx="0"/>
          <a:effectRef idx="0"/>
          <a:fontRef idx="minor"/>
        </p:style>
      </p:sp>
      <p:sp>
        <p:nvSpPr>
          <p:cNvPr id="324" name="CustomShape 11"/>
          <p:cNvSpPr/>
          <p:nvPr/>
        </p:nvSpPr>
        <p:spPr>
          <a:xfrm>
            <a:off x="3984840" y="4019400"/>
            <a:ext cx="617400" cy="168840"/>
          </a:xfrm>
          <a:prstGeom prst="rect">
            <a:avLst/>
          </a:prstGeom>
          <a:noFill/>
          <a:ln w="9360">
            <a:solidFill>
              <a:schemeClr val="accent1"/>
            </a:solidFill>
            <a:round/>
          </a:ln>
        </p:spPr>
        <p:style>
          <a:lnRef idx="0"/>
          <a:fillRef idx="0"/>
          <a:effectRef idx="0"/>
          <a:fontRef idx="minor"/>
        </p:style>
      </p:sp>
      <p:sp>
        <p:nvSpPr>
          <p:cNvPr id="325" name="CustomShape 12"/>
          <p:cNvSpPr/>
          <p:nvPr/>
        </p:nvSpPr>
        <p:spPr>
          <a:xfrm flipH="1" rot="10800000">
            <a:off x="4601880" y="3387600"/>
            <a:ext cx="1314360" cy="39600"/>
          </a:xfrm>
          <a:custGeom>
            <a:avLst/>
            <a:gdLst/>
            <a:ahLst/>
            <a:rect l="l" t="t" r="r" b="b"/>
            <a:pathLst>
              <a:path w="21600" h="21600">
                <a:moveTo>
                  <a:pt x="0" y="0"/>
                </a:moveTo>
                <a:lnTo>
                  <a:pt x="21600" y="21600"/>
                </a:lnTo>
              </a:path>
            </a:pathLst>
          </a:custGeom>
          <a:noFill/>
          <a:ln w="19080">
            <a:solidFill>
              <a:srgbClr val="0042ac"/>
            </a:solidFill>
            <a:round/>
            <a:tailEnd len="med" type="triangle" w="med"/>
          </a:ln>
        </p:spPr>
        <p:style>
          <a:lnRef idx="0"/>
          <a:fillRef idx="0"/>
          <a:effectRef idx="0"/>
          <a:fontRef idx="minor"/>
        </p:style>
      </p:sp>
      <p:sp>
        <p:nvSpPr>
          <p:cNvPr id="326" name="CustomShape 13"/>
          <p:cNvSpPr/>
          <p:nvPr/>
        </p:nvSpPr>
        <p:spPr>
          <a:xfrm flipH="1" rot="10800000">
            <a:off x="1549440" y="1863000"/>
            <a:ext cx="475200" cy="1415520"/>
          </a:xfrm>
          <a:custGeom>
            <a:avLst/>
            <a:gdLst/>
            <a:ahLst/>
            <a:rect l="l" t="t" r="r" b="b"/>
            <a:pathLst>
              <a:path w="21600" h="21600">
                <a:moveTo>
                  <a:pt x="0" y="0"/>
                </a:moveTo>
                <a:lnTo>
                  <a:pt x="21600" y="21600"/>
                </a:lnTo>
              </a:path>
            </a:pathLst>
          </a:custGeom>
          <a:noFill/>
          <a:ln w="19080">
            <a:solidFill>
              <a:srgbClr val="0042ac"/>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TextShape 1"/>
          <p:cNvSpPr txBox="1"/>
          <p:nvPr/>
        </p:nvSpPr>
        <p:spPr>
          <a:xfrm>
            <a:off x="1297440" y="393840"/>
            <a:ext cx="7038720" cy="913680"/>
          </a:xfrm>
          <a:prstGeom prst="rect">
            <a:avLst/>
          </a:prstGeom>
          <a:noFill/>
          <a:ln>
            <a:noFill/>
          </a:ln>
        </p:spPr>
        <p:txBody>
          <a:bodyPr tIns="91440" bIns="91440">
            <a:normAutofit/>
          </a:bodyPr>
          <a:p>
            <a:pPr>
              <a:lnSpc>
                <a:spcPct val="100000"/>
              </a:lnSpc>
              <a:tabLst>
                <a:tab algn="l" pos="0"/>
              </a:tabLst>
            </a:pPr>
            <a:r>
              <a:rPr b="1" lang="en-US" sz="2400" spc="-1" strike="noStrike">
                <a:solidFill>
                  <a:srgbClr val="000000"/>
                </a:solidFill>
                <a:latin typeface="Arial"/>
                <a:ea typeface="Arial"/>
              </a:rPr>
              <a:t>2. Ball Harvesting</a:t>
            </a:r>
            <a:endParaRPr b="0" lang="en-US" sz="2400" spc="-1" strike="noStrike">
              <a:solidFill>
                <a:srgbClr val="000000"/>
              </a:solidFill>
              <a:latin typeface="Arial"/>
            </a:endParaRPr>
          </a:p>
        </p:txBody>
      </p:sp>
      <p:sp>
        <p:nvSpPr>
          <p:cNvPr id="328" name="CustomShape 2"/>
          <p:cNvSpPr/>
          <p:nvPr/>
        </p:nvSpPr>
        <p:spPr>
          <a:xfrm>
            <a:off x="3139560" y="2284560"/>
            <a:ext cx="2342520" cy="1079640"/>
          </a:xfrm>
          <a:prstGeom prst="ellipse">
            <a:avLst/>
          </a:prstGeom>
          <a:solidFill>
            <a:srgbClr val="ffffff">
              <a:alpha val="3000"/>
            </a:srgbClr>
          </a:solidFill>
          <a:ln w="25560">
            <a:solidFill>
              <a:srgbClr val="0145ac"/>
            </a:solidFill>
            <a:round/>
          </a:ln>
        </p:spPr>
        <p:style>
          <a:lnRef idx="0"/>
          <a:fillRef idx="0"/>
          <a:effectRef idx="0"/>
          <a:fontRef idx="minor"/>
        </p:style>
        <p:txBody>
          <a:bodyPr anchor="ctr">
            <a:noAutofit/>
          </a:bodyPr>
          <a:p>
            <a:pPr algn="ctr">
              <a:lnSpc>
                <a:spcPct val="100000"/>
              </a:lnSpc>
              <a:tabLst>
                <a:tab algn="l" pos="0"/>
              </a:tabLst>
            </a:pPr>
            <a:r>
              <a:rPr b="1" lang="en-US" sz="1400" spc="-1" strike="noStrike">
                <a:solidFill>
                  <a:srgbClr val="0145ac"/>
                </a:solidFill>
                <a:latin typeface="Arial"/>
                <a:ea typeface="Arial"/>
              </a:rPr>
              <a:t>Data_Integration</a:t>
            </a:r>
            <a:endParaRPr b="0" lang="en-US" sz="1400" spc="-1" strike="noStrike">
              <a:latin typeface="Arial"/>
            </a:endParaRPr>
          </a:p>
        </p:txBody>
      </p:sp>
      <p:sp>
        <p:nvSpPr>
          <p:cNvPr id="329" name="CustomShape 3"/>
          <p:cNvSpPr/>
          <p:nvPr/>
        </p:nvSpPr>
        <p:spPr>
          <a:xfrm>
            <a:off x="918000" y="3576960"/>
            <a:ext cx="1799640" cy="666000"/>
          </a:xfrm>
          <a:prstGeom prst="ellipse">
            <a:avLst/>
          </a:prstGeom>
          <a:solidFill>
            <a:srgbClr val="ffffff">
              <a:alpha val="3000"/>
            </a:srgbClr>
          </a:solidFill>
          <a:ln w="25560">
            <a:solidFill>
              <a:srgbClr val="0145ac"/>
            </a:solidFill>
            <a:round/>
          </a:ln>
        </p:spPr>
        <p:style>
          <a:lnRef idx="0"/>
          <a:fillRef idx="0"/>
          <a:effectRef idx="0"/>
          <a:fontRef idx="minor"/>
        </p:style>
        <p:txBody>
          <a:bodyPr anchor="ctr">
            <a:noAutofit/>
          </a:bodyPr>
          <a:p>
            <a:pPr algn="ctr">
              <a:lnSpc>
                <a:spcPct val="100000"/>
              </a:lnSpc>
              <a:tabLst>
                <a:tab algn="l" pos="0"/>
              </a:tabLst>
            </a:pPr>
            <a:r>
              <a:rPr b="1" lang="en-US" sz="1400" spc="-1" strike="noStrike">
                <a:solidFill>
                  <a:srgbClr val="0145ac"/>
                </a:solidFill>
                <a:latin typeface="Arial"/>
                <a:ea typeface="Arial"/>
              </a:rPr>
              <a:t>Lidar_Node</a:t>
            </a:r>
            <a:endParaRPr b="0" lang="en-US" sz="1400" spc="-1" strike="noStrike">
              <a:latin typeface="Arial"/>
            </a:endParaRPr>
          </a:p>
        </p:txBody>
      </p:sp>
      <p:sp>
        <p:nvSpPr>
          <p:cNvPr id="330" name="CustomShape 4"/>
          <p:cNvSpPr/>
          <p:nvPr/>
        </p:nvSpPr>
        <p:spPr>
          <a:xfrm>
            <a:off x="918000" y="1427400"/>
            <a:ext cx="1799640" cy="738360"/>
          </a:xfrm>
          <a:prstGeom prst="ellipse">
            <a:avLst/>
          </a:prstGeom>
          <a:solidFill>
            <a:srgbClr val="ffffff">
              <a:alpha val="3000"/>
            </a:srgbClr>
          </a:solidFill>
          <a:ln w="25560">
            <a:solidFill>
              <a:srgbClr val="0145ac"/>
            </a:solidFill>
            <a:round/>
          </a:ln>
        </p:spPr>
        <p:style>
          <a:lnRef idx="0"/>
          <a:fillRef idx="0"/>
          <a:effectRef idx="0"/>
          <a:fontRef idx="minor"/>
        </p:style>
        <p:txBody>
          <a:bodyPr anchor="ctr">
            <a:noAutofit/>
          </a:bodyPr>
          <a:p>
            <a:pPr algn="ctr">
              <a:lnSpc>
                <a:spcPct val="100000"/>
              </a:lnSpc>
              <a:tabLst>
                <a:tab algn="l" pos="0"/>
              </a:tabLst>
            </a:pPr>
            <a:r>
              <a:rPr b="1" lang="en-US" sz="1400" spc="-1" strike="noStrike">
                <a:solidFill>
                  <a:srgbClr val="0145ac"/>
                </a:solidFill>
                <a:latin typeface="Arial"/>
                <a:ea typeface="Arial"/>
              </a:rPr>
              <a:t>Ball_Detect</a:t>
            </a:r>
            <a:endParaRPr b="0" lang="en-US" sz="1400" spc="-1" strike="noStrike">
              <a:latin typeface="Arial"/>
            </a:endParaRPr>
          </a:p>
        </p:txBody>
      </p:sp>
      <p:sp>
        <p:nvSpPr>
          <p:cNvPr id="331" name="CustomShape 5"/>
          <p:cNvSpPr/>
          <p:nvPr/>
        </p:nvSpPr>
        <p:spPr>
          <a:xfrm>
            <a:off x="2718000" y="1796760"/>
            <a:ext cx="590760" cy="644400"/>
          </a:xfrm>
          <a:custGeom>
            <a:avLst/>
            <a:gdLst/>
            <a:ahLst/>
            <a:rect l="l" t="t" r="r" b="b"/>
            <a:pathLst>
              <a:path w="21600" h="21600">
                <a:moveTo>
                  <a:pt x="0" y="0"/>
                </a:moveTo>
                <a:lnTo>
                  <a:pt x="21600" y="21600"/>
                </a:lnTo>
              </a:path>
            </a:pathLst>
          </a:custGeom>
          <a:noFill/>
          <a:ln w="19080">
            <a:solidFill>
              <a:srgbClr val="0042ac"/>
            </a:solidFill>
            <a:round/>
            <a:tailEnd len="med" type="triangle" w="med"/>
          </a:ln>
        </p:spPr>
        <p:style>
          <a:lnRef idx="0"/>
          <a:fillRef idx="0"/>
          <a:effectRef idx="0"/>
          <a:fontRef idx="minor"/>
        </p:style>
      </p:sp>
      <p:sp>
        <p:nvSpPr>
          <p:cNvPr id="332" name="CustomShape 6"/>
          <p:cNvSpPr/>
          <p:nvPr/>
        </p:nvSpPr>
        <p:spPr>
          <a:xfrm flipH="1" rot="10800000">
            <a:off x="2717640" y="3259800"/>
            <a:ext cx="590760" cy="650520"/>
          </a:xfrm>
          <a:custGeom>
            <a:avLst/>
            <a:gdLst/>
            <a:ahLst/>
            <a:rect l="l" t="t" r="r" b="b"/>
            <a:pathLst>
              <a:path w="21600" h="21600">
                <a:moveTo>
                  <a:pt x="0" y="0"/>
                </a:moveTo>
                <a:lnTo>
                  <a:pt x="21600" y="21600"/>
                </a:lnTo>
              </a:path>
            </a:pathLst>
          </a:custGeom>
          <a:noFill/>
          <a:ln w="19080">
            <a:solidFill>
              <a:srgbClr val="0042ac"/>
            </a:solidFill>
            <a:round/>
            <a:tailEnd len="med" type="triangle" w="med"/>
          </a:ln>
        </p:spPr>
        <p:style>
          <a:lnRef idx="0"/>
          <a:fillRef idx="0"/>
          <a:effectRef idx="0"/>
          <a:fontRef idx="minor"/>
        </p:style>
      </p:sp>
      <p:sp>
        <p:nvSpPr>
          <p:cNvPr id="333" name="CustomShape 7"/>
          <p:cNvSpPr/>
          <p:nvPr/>
        </p:nvSpPr>
        <p:spPr>
          <a:xfrm>
            <a:off x="868680" y="2194200"/>
            <a:ext cx="2221200" cy="426600"/>
          </a:xfrm>
          <a:prstGeom prst="rect">
            <a:avLst/>
          </a:prstGeom>
          <a:noFill/>
          <a:ln>
            <a:noFill/>
          </a:ln>
        </p:spPr>
        <p:style>
          <a:lnRef idx="0"/>
          <a:fillRef idx="0"/>
          <a:effectRef idx="0"/>
          <a:fontRef idx="minor"/>
        </p:style>
        <p:txBody>
          <a:bodyPr>
            <a:spAutoFit/>
          </a:bodyPr>
          <a:p>
            <a:pPr>
              <a:lnSpc>
                <a:spcPct val="100000"/>
              </a:lnSpc>
              <a:tabLst>
                <a:tab algn="l" pos="0"/>
              </a:tabLst>
            </a:pPr>
            <a:r>
              <a:rPr b="0" lang="en-US" sz="1100" spc="-1" strike="noStrike">
                <a:solidFill>
                  <a:srgbClr val="000000"/>
                </a:solidFill>
                <a:latin typeface="Montserrat"/>
                <a:ea typeface="Montserrat"/>
              </a:rPr>
              <a:t>: Detect balls and send ball position data</a:t>
            </a:r>
            <a:endParaRPr b="0" lang="en-US" sz="1100" spc="-1" strike="noStrike">
              <a:latin typeface="Arial"/>
            </a:endParaRPr>
          </a:p>
        </p:txBody>
      </p:sp>
      <p:sp>
        <p:nvSpPr>
          <p:cNvPr id="334" name="CustomShape 8"/>
          <p:cNvSpPr/>
          <p:nvPr/>
        </p:nvSpPr>
        <p:spPr>
          <a:xfrm>
            <a:off x="3741840" y="3403080"/>
            <a:ext cx="1680840" cy="425880"/>
          </a:xfrm>
          <a:prstGeom prst="rect">
            <a:avLst/>
          </a:prstGeom>
          <a:noFill/>
          <a:ln>
            <a:noFill/>
          </a:ln>
        </p:spPr>
        <p:style>
          <a:lnRef idx="0"/>
          <a:fillRef idx="0"/>
          <a:effectRef idx="0"/>
          <a:fontRef idx="minor"/>
        </p:style>
        <p:txBody>
          <a:bodyPr>
            <a:spAutoFit/>
          </a:bodyPr>
          <a:p>
            <a:pPr>
              <a:lnSpc>
                <a:spcPct val="100000"/>
              </a:lnSpc>
              <a:tabLst>
                <a:tab algn="l" pos="0"/>
              </a:tabLst>
            </a:pPr>
            <a:r>
              <a:rPr b="0" lang="en-US" sz="1100" spc="-1" strike="noStrike">
                <a:solidFill>
                  <a:srgbClr val="000000"/>
                </a:solidFill>
                <a:latin typeface="Montserrat"/>
                <a:ea typeface="Montserrat"/>
              </a:rPr>
              <a:t>: Control car behavior</a:t>
            </a:r>
            <a:endParaRPr b="0" lang="en-US" sz="1100" spc="-1" strike="noStrike">
              <a:latin typeface="Arial"/>
            </a:endParaRPr>
          </a:p>
        </p:txBody>
      </p:sp>
      <p:sp>
        <p:nvSpPr>
          <p:cNvPr id="335" name="CustomShape 9"/>
          <p:cNvSpPr/>
          <p:nvPr/>
        </p:nvSpPr>
        <p:spPr>
          <a:xfrm>
            <a:off x="918000" y="4243320"/>
            <a:ext cx="2221200" cy="259200"/>
          </a:xfrm>
          <a:prstGeom prst="rect">
            <a:avLst/>
          </a:prstGeom>
          <a:noFill/>
          <a:ln>
            <a:noFill/>
          </a:ln>
        </p:spPr>
        <p:style>
          <a:lnRef idx="0"/>
          <a:fillRef idx="0"/>
          <a:effectRef idx="0"/>
          <a:fontRef idx="minor"/>
        </p:style>
        <p:txBody>
          <a:bodyPr>
            <a:spAutoFit/>
          </a:bodyPr>
          <a:p>
            <a:pPr>
              <a:lnSpc>
                <a:spcPct val="100000"/>
              </a:lnSpc>
              <a:tabLst>
                <a:tab algn="l" pos="0"/>
              </a:tabLst>
            </a:pPr>
            <a:r>
              <a:rPr b="0" lang="en-US" sz="1100" spc="-1" strike="noStrike">
                <a:solidFill>
                  <a:srgbClr val="000000"/>
                </a:solidFill>
                <a:latin typeface="Montserrat"/>
                <a:ea typeface="Montserrat"/>
              </a:rPr>
              <a:t>: Detect lidar (x, y) position </a:t>
            </a:r>
            <a:endParaRPr b="0" lang="en-US" sz="1100" spc="-1" strike="noStrike">
              <a:latin typeface="Arial"/>
            </a:endParaRPr>
          </a:p>
        </p:txBody>
      </p:sp>
      <p:sp>
        <p:nvSpPr>
          <p:cNvPr id="336" name="CustomShape 10"/>
          <p:cNvSpPr/>
          <p:nvPr/>
        </p:nvSpPr>
        <p:spPr>
          <a:xfrm>
            <a:off x="2889720" y="1798560"/>
            <a:ext cx="828360" cy="259200"/>
          </a:xfrm>
          <a:prstGeom prst="rect">
            <a:avLst/>
          </a:prstGeom>
          <a:noFill/>
          <a:ln>
            <a:noFill/>
          </a:ln>
        </p:spPr>
        <p:style>
          <a:lnRef idx="0"/>
          <a:fillRef idx="0"/>
          <a:effectRef idx="0"/>
          <a:fontRef idx="minor"/>
        </p:style>
        <p:txBody>
          <a:bodyPr>
            <a:spAutoFit/>
          </a:bodyPr>
          <a:p>
            <a:pPr>
              <a:lnSpc>
                <a:spcPct val="100000"/>
              </a:lnSpc>
              <a:tabLst>
                <a:tab algn="l" pos="0"/>
              </a:tabLst>
            </a:pPr>
            <a:r>
              <a:rPr b="0" lang="en-US" sz="1100" spc="-1" strike="noStrike">
                <a:solidFill>
                  <a:srgbClr val="000000"/>
                </a:solidFill>
                <a:latin typeface="Montserrat"/>
                <a:ea typeface="Montserrat"/>
              </a:rPr>
              <a:t>/position</a:t>
            </a:r>
            <a:endParaRPr b="0" lang="en-US" sz="1100" spc="-1" strike="noStrike">
              <a:latin typeface="Arial"/>
            </a:endParaRPr>
          </a:p>
        </p:txBody>
      </p:sp>
      <p:sp>
        <p:nvSpPr>
          <p:cNvPr id="337" name="CustomShape 11"/>
          <p:cNvSpPr/>
          <p:nvPr/>
        </p:nvSpPr>
        <p:spPr>
          <a:xfrm>
            <a:off x="2889720" y="3588480"/>
            <a:ext cx="1173600" cy="594000"/>
          </a:xfrm>
          <a:prstGeom prst="rect">
            <a:avLst/>
          </a:prstGeom>
          <a:noFill/>
          <a:ln>
            <a:noFill/>
          </a:ln>
        </p:spPr>
        <p:style>
          <a:lnRef idx="0"/>
          <a:fillRef idx="0"/>
          <a:effectRef idx="0"/>
          <a:fontRef idx="minor"/>
        </p:style>
        <p:txBody>
          <a:bodyPr>
            <a:spAutoFit/>
          </a:bodyPr>
          <a:p>
            <a:pPr>
              <a:lnSpc>
                <a:spcPct val="100000"/>
              </a:lnSpc>
              <a:tabLst>
                <a:tab algn="l" pos="0"/>
              </a:tabLst>
            </a:pPr>
            <a:r>
              <a:rPr b="0" lang="en-US" sz="1100" spc="-1" strike="noStrike">
                <a:solidFill>
                  <a:srgbClr val="000000"/>
                </a:solidFill>
                <a:latin typeface="Montserrat"/>
                <a:ea typeface="Montserrat"/>
              </a:rPr>
              <a:t>/lidar_x</a:t>
            </a:r>
            <a:endParaRPr b="0" lang="en-US" sz="1100" spc="-1" strike="noStrike">
              <a:latin typeface="Arial"/>
            </a:endParaRPr>
          </a:p>
          <a:p>
            <a:pPr>
              <a:lnSpc>
                <a:spcPct val="100000"/>
              </a:lnSpc>
              <a:tabLst>
                <a:tab algn="l" pos="0"/>
              </a:tabLst>
            </a:pPr>
            <a:r>
              <a:rPr b="0" lang="en-US" sz="1100" spc="-1" strike="noStrike">
                <a:solidFill>
                  <a:srgbClr val="000000"/>
                </a:solidFill>
                <a:latin typeface="Montserrat"/>
                <a:ea typeface="Montserrat"/>
              </a:rPr>
              <a:t>/lidar_y</a:t>
            </a:r>
            <a:endParaRPr b="0" lang="en-US" sz="1100" spc="-1" strike="noStrike">
              <a:latin typeface="Arial"/>
            </a:endParaRPr>
          </a:p>
          <a:p>
            <a:pPr>
              <a:lnSpc>
                <a:spcPct val="100000"/>
              </a:lnSpc>
              <a:tabLst>
                <a:tab algn="l" pos="0"/>
              </a:tabLst>
            </a:pPr>
            <a:r>
              <a:rPr b="0" lang="en-US" sz="1100" spc="-1" strike="noStrike">
                <a:solidFill>
                  <a:srgbClr val="000000"/>
                </a:solidFill>
                <a:latin typeface="Montserrat"/>
                <a:ea typeface="Montserrat"/>
              </a:rPr>
              <a:t>/wall</a:t>
            </a:r>
            <a:endParaRPr b="0" lang="en-US" sz="1100" spc="-1" strike="noStrike">
              <a:latin typeface="Arial"/>
            </a:endParaRPr>
          </a:p>
        </p:txBody>
      </p:sp>
      <p:sp>
        <p:nvSpPr>
          <p:cNvPr id="338" name="CustomShape 12"/>
          <p:cNvSpPr/>
          <p:nvPr/>
        </p:nvSpPr>
        <p:spPr>
          <a:xfrm>
            <a:off x="6681600" y="2367360"/>
            <a:ext cx="1869120" cy="913680"/>
          </a:xfrm>
          <a:prstGeom prst="ellipse">
            <a:avLst/>
          </a:prstGeom>
          <a:solidFill>
            <a:srgbClr val="ffffff">
              <a:alpha val="3000"/>
            </a:srgbClr>
          </a:solidFill>
          <a:ln w="25560">
            <a:solidFill>
              <a:srgbClr val="0145ac"/>
            </a:solidFill>
            <a:round/>
          </a:ln>
        </p:spPr>
        <p:style>
          <a:lnRef idx="0"/>
          <a:fillRef idx="0"/>
          <a:effectRef idx="0"/>
          <a:fontRef idx="minor"/>
        </p:style>
        <p:txBody>
          <a:bodyPr anchor="ctr">
            <a:noAutofit/>
          </a:bodyPr>
          <a:p>
            <a:pPr algn="ctr">
              <a:lnSpc>
                <a:spcPct val="100000"/>
              </a:lnSpc>
              <a:tabLst>
                <a:tab algn="l" pos="0"/>
              </a:tabLst>
            </a:pPr>
            <a:r>
              <a:rPr b="1" lang="en-US" sz="1400" spc="-1" strike="noStrike">
                <a:solidFill>
                  <a:srgbClr val="0145ac"/>
                </a:solidFill>
                <a:latin typeface="Arial"/>
                <a:ea typeface="Arial"/>
              </a:rPr>
              <a:t>Coppeliasim</a:t>
            </a:r>
            <a:endParaRPr b="0" lang="en-US" sz="1400" spc="-1" strike="noStrike">
              <a:latin typeface="Arial"/>
            </a:endParaRPr>
          </a:p>
        </p:txBody>
      </p:sp>
      <p:sp>
        <p:nvSpPr>
          <p:cNvPr id="339" name="CustomShape 13"/>
          <p:cNvSpPr/>
          <p:nvPr/>
        </p:nvSpPr>
        <p:spPr>
          <a:xfrm>
            <a:off x="5482440" y="2809440"/>
            <a:ext cx="1078920" cy="12600"/>
          </a:xfrm>
          <a:custGeom>
            <a:avLst/>
            <a:gdLst/>
            <a:ahLst/>
            <a:rect l="l" t="t" r="r" b="b"/>
            <a:pathLst>
              <a:path w="21600" h="21600">
                <a:moveTo>
                  <a:pt x="0" y="0"/>
                </a:moveTo>
                <a:lnTo>
                  <a:pt x="21600" y="21600"/>
                </a:lnTo>
              </a:path>
            </a:pathLst>
          </a:custGeom>
          <a:noFill/>
          <a:ln w="19080">
            <a:solidFill>
              <a:srgbClr val="0042ac"/>
            </a:solidFill>
            <a:round/>
            <a:tailEnd len="med" type="triangle" w="med"/>
          </a:ln>
        </p:spPr>
        <p:style>
          <a:lnRef idx="0"/>
          <a:fillRef idx="0"/>
          <a:effectRef idx="0"/>
          <a:fontRef idx="minor"/>
        </p:style>
      </p:sp>
      <p:sp>
        <p:nvSpPr>
          <p:cNvPr id="340" name="CustomShape 14"/>
          <p:cNvSpPr/>
          <p:nvPr/>
        </p:nvSpPr>
        <p:spPr>
          <a:xfrm>
            <a:off x="5392800" y="2884320"/>
            <a:ext cx="1458000" cy="928800"/>
          </a:xfrm>
          <a:prstGeom prst="rect">
            <a:avLst/>
          </a:prstGeom>
          <a:noFill/>
          <a:ln>
            <a:noFill/>
          </a:ln>
        </p:spPr>
        <p:style>
          <a:lnRef idx="0"/>
          <a:fillRef idx="0"/>
          <a:effectRef idx="0"/>
          <a:fontRef idx="minor"/>
        </p:style>
        <p:txBody>
          <a:bodyPr>
            <a:spAutoFit/>
          </a:bodyPr>
          <a:p>
            <a:pPr>
              <a:lnSpc>
                <a:spcPct val="100000"/>
              </a:lnSpc>
              <a:tabLst>
                <a:tab algn="l" pos="0"/>
              </a:tabLst>
            </a:pPr>
            <a:r>
              <a:rPr b="0" lang="en-US" sz="1100" spc="-1" strike="noStrike">
                <a:solidFill>
                  <a:srgbClr val="000000"/>
                </a:solidFill>
                <a:latin typeface="Montserrat"/>
                <a:ea typeface="Montserrat"/>
              </a:rPr>
              <a:t>/LWheel_joint</a:t>
            </a:r>
            <a:endParaRPr b="0" lang="en-US" sz="1100" spc="-1" strike="noStrike">
              <a:latin typeface="Arial"/>
            </a:endParaRPr>
          </a:p>
          <a:p>
            <a:pPr>
              <a:lnSpc>
                <a:spcPct val="100000"/>
              </a:lnSpc>
              <a:tabLst>
                <a:tab algn="l" pos="0"/>
              </a:tabLst>
            </a:pPr>
            <a:r>
              <a:rPr b="0" lang="en-US" sz="1100" spc="-1" strike="noStrike">
                <a:solidFill>
                  <a:srgbClr val="000000"/>
                </a:solidFill>
                <a:latin typeface="Montserrat"/>
                <a:ea typeface="Montserrat"/>
              </a:rPr>
              <a:t>/RWheel_joint</a:t>
            </a:r>
            <a:endParaRPr b="0" lang="en-US" sz="1100" spc="-1" strike="noStrike">
              <a:latin typeface="Arial"/>
            </a:endParaRPr>
          </a:p>
          <a:p>
            <a:pPr>
              <a:lnSpc>
                <a:spcPct val="100000"/>
              </a:lnSpc>
              <a:tabLst>
                <a:tab algn="l" pos="0"/>
              </a:tabLst>
            </a:pPr>
            <a:r>
              <a:rPr b="0" lang="en-US" sz="1100" spc="-1" strike="noStrike">
                <a:solidFill>
                  <a:srgbClr val="000000"/>
                </a:solidFill>
                <a:latin typeface="Montserrat"/>
                <a:ea typeface="Montserrat"/>
              </a:rPr>
              <a:t>/legs_joint_pos</a:t>
            </a:r>
            <a:endParaRPr b="0" lang="en-US" sz="1100" spc="-1" strike="noStrike">
              <a:latin typeface="Arial"/>
            </a:endParaRPr>
          </a:p>
          <a:p>
            <a:pPr>
              <a:lnSpc>
                <a:spcPct val="100000"/>
              </a:lnSpc>
              <a:tabLst>
                <a:tab algn="l" pos="0"/>
              </a:tabLst>
            </a:pPr>
            <a:r>
              <a:rPr b="0" lang="en-US" sz="1100" spc="-1" strike="noStrike">
                <a:solidFill>
                  <a:srgbClr val="000000"/>
                </a:solidFill>
                <a:latin typeface="Montserrat"/>
                <a:ea typeface="Montserrat"/>
              </a:rPr>
              <a:t>/grip_joint_pos</a:t>
            </a:r>
            <a:endParaRPr b="0" lang="en-US" sz="1100" spc="-1" strike="noStrike">
              <a:latin typeface="Arial"/>
            </a:endParaRPr>
          </a:p>
          <a:p>
            <a:pPr>
              <a:lnSpc>
                <a:spcPct val="100000"/>
              </a:lnSpc>
              <a:tabLst>
                <a:tab algn="l" pos="0"/>
              </a:tabLst>
            </a:pPr>
            <a:r>
              <a:rPr b="0" lang="en-US" sz="1100" spc="-1" strike="noStrike">
                <a:solidFill>
                  <a:srgbClr val="000000"/>
                </a:solidFill>
                <a:latin typeface="Montserrat"/>
                <a:ea typeface="Montserrat"/>
              </a:rPr>
              <a:t>/el_grip_joint_pos</a:t>
            </a:r>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TextShape 1"/>
          <p:cNvSpPr txBox="1"/>
          <p:nvPr/>
        </p:nvSpPr>
        <p:spPr>
          <a:xfrm>
            <a:off x="1297440" y="393840"/>
            <a:ext cx="7038720" cy="913680"/>
          </a:xfrm>
          <a:prstGeom prst="rect">
            <a:avLst/>
          </a:prstGeom>
          <a:noFill/>
          <a:ln>
            <a:noFill/>
          </a:ln>
        </p:spPr>
        <p:txBody>
          <a:bodyPr tIns="91440" bIns="91440">
            <a:normAutofit/>
          </a:bodyPr>
          <a:p>
            <a:pPr>
              <a:lnSpc>
                <a:spcPct val="100000"/>
              </a:lnSpc>
              <a:tabLst>
                <a:tab algn="l" pos="0"/>
              </a:tabLst>
            </a:pPr>
            <a:r>
              <a:rPr b="1" lang="en-US" sz="2400" spc="-1" strike="noStrike">
                <a:solidFill>
                  <a:srgbClr val="000000"/>
                </a:solidFill>
                <a:latin typeface="Arial"/>
                <a:ea typeface="Arial"/>
              </a:rPr>
              <a:t>Table of Contents</a:t>
            </a:r>
            <a:endParaRPr b="0" lang="en-US" sz="2400" spc="-1" strike="noStrike">
              <a:solidFill>
                <a:srgbClr val="000000"/>
              </a:solidFill>
              <a:latin typeface="Arial"/>
            </a:endParaRPr>
          </a:p>
        </p:txBody>
      </p:sp>
      <p:grpSp>
        <p:nvGrpSpPr>
          <p:cNvPr id="175" name="Group 2"/>
          <p:cNvGrpSpPr/>
          <p:nvPr/>
        </p:nvGrpSpPr>
        <p:grpSpPr>
          <a:xfrm>
            <a:off x="1769040" y="1559520"/>
            <a:ext cx="4044960" cy="530280"/>
            <a:chOff x="1769040" y="1559520"/>
            <a:chExt cx="4044960" cy="530280"/>
          </a:xfrm>
        </p:grpSpPr>
        <p:sp>
          <p:nvSpPr>
            <p:cNvPr id="176" name="CustomShape 3"/>
            <p:cNvSpPr/>
            <p:nvPr/>
          </p:nvSpPr>
          <p:spPr>
            <a:xfrm>
              <a:off x="1769040" y="1559520"/>
              <a:ext cx="4044960" cy="529920"/>
            </a:xfrm>
            <a:prstGeom prst="rect">
              <a:avLst/>
            </a:prstGeom>
            <a:solidFill>
              <a:srgbClr val="cccccc"/>
            </a:solidFill>
            <a:ln w="9360">
              <a:solidFill>
                <a:schemeClr val="dk2"/>
              </a:solidFill>
              <a:round/>
            </a:ln>
          </p:spPr>
          <p:style>
            <a:lnRef idx="0"/>
            <a:fillRef idx="0"/>
            <a:effectRef idx="0"/>
            <a:fontRef idx="minor"/>
          </p:style>
          <p:txBody>
            <a:bodyPr tIns="91440" bIns="91440" anchor="ctr">
              <a:noAutofit/>
            </a:bodyPr>
            <a:p>
              <a:pPr algn="ctr">
                <a:lnSpc>
                  <a:spcPct val="100000"/>
                </a:lnSpc>
                <a:tabLst>
                  <a:tab algn="l" pos="0"/>
                </a:tabLst>
              </a:pPr>
              <a:r>
                <a:rPr b="0" lang="en-US" sz="1800" spc="-1" strike="noStrike">
                  <a:solidFill>
                    <a:srgbClr val="000000"/>
                  </a:solidFill>
                  <a:latin typeface="Arial"/>
                  <a:ea typeface="Arial"/>
                </a:rPr>
                <a:t>Problem Definition</a:t>
              </a:r>
              <a:endParaRPr b="0" lang="en-US" sz="1800" spc="-1" strike="noStrike">
                <a:latin typeface="Arial"/>
              </a:endParaRPr>
            </a:p>
          </p:txBody>
        </p:sp>
        <p:sp>
          <p:nvSpPr>
            <p:cNvPr id="177" name="CustomShape 4"/>
            <p:cNvSpPr/>
            <p:nvPr/>
          </p:nvSpPr>
          <p:spPr>
            <a:xfrm>
              <a:off x="1769040" y="1559520"/>
              <a:ext cx="197280" cy="529920"/>
            </a:xfrm>
            <a:prstGeom prst="rtTriangle">
              <a:avLst/>
            </a:prstGeom>
            <a:solidFill>
              <a:srgbClr val="666666"/>
            </a:solidFill>
            <a:ln>
              <a:noFill/>
            </a:ln>
          </p:spPr>
          <p:style>
            <a:lnRef idx="0"/>
            <a:fillRef idx="0"/>
            <a:effectRef idx="0"/>
            <a:fontRef idx="minor"/>
          </p:style>
        </p:sp>
        <p:sp>
          <p:nvSpPr>
            <p:cNvPr id="178" name="CustomShape 5"/>
            <p:cNvSpPr/>
            <p:nvPr/>
          </p:nvSpPr>
          <p:spPr>
            <a:xfrm rot="10800000">
              <a:off x="5616720" y="1559880"/>
              <a:ext cx="197280" cy="529920"/>
            </a:xfrm>
            <a:prstGeom prst="rtTriangle">
              <a:avLst/>
            </a:prstGeom>
            <a:solidFill>
              <a:srgbClr val="666666"/>
            </a:solidFill>
            <a:ln>
              <a:noFill/>
            </a:ln>
          </p:spPr>
          <p:style>
            <a:lnRef idx="0"/>
            <a:fillRef idx="0"/>
            <a:effectRef idx="0"/>
            <a:fontRef idx="minor"/>
          </p:style>
        </p:sp>
      </p:grpSp>
      <p:grpSp>
        <p:nvGrpSpPr>
          <p:cNvPr id="179" name="Group 6"/>
          <p:cNvGrpSpPr/>
          <p:nvPr/>
        </p:nvGrpSpPr>
        <p:grpSpPr>
          <a:xfrm>
            <a:off x="2181960" y="2628360"/>
            <a:ext cx="4045320" cy="530280"/>
            <a:chOff x="2181960" y="2628360"/>
            <a:chExt cx="4045320" cy="530280"/>
          </a:xfrm>
        </p:grpSpPr>
        <p:sp>
          <p:nvSpPr>
            <p:cNvPr id="180" name="CustomShape 7"/>
            <p:cNvSpPr/>
            <p:nvPr/>
          </p:nvSpPr>
          <p:spPr>
            <a:xfrm>
              <a:off x="2181960" y="2628360"/>
              <a:ext cx="4044600" cy="529920"/>
            </a:xfrm>
            <a:prstGeom prst="rect">
              <a:avLst/>
            </a:prstGeom>
            <a:solidFill>
              <a:srgbClr val="cccccc"/>
            </a:solidFill>
            <a:ln w="9360">
              <a:solidFill>
                <a:schemeClr val="dk2"/>
              </a:solidFill>
              <a:round/>
            </a:ln>
          </p:spPr>
          <p:style>
            <a:lnRef idx="0"/>
            <a:fillRef idx="0"/>
            <a:effectRef idx="0"/>
            <a:fontRef idx="minor"/>
          </p:style>
          <p:txBody>
            <a:bodyPr tIns="91440" bIns="91440" anchor="ctr">
              <a:noAutofit/>
            </a:bodyPr>
            <a:p>
              <a:pPr algn="ctr">
                <a:lnSpc>
                  <a:spcPct val="100000"/>
                </a:lnSpc>
                <a:tabLst>
                  <a:tab algn="l" pos="0"/>
                </a:tabLst>
              </a:pPr>
              <a:r>
                <a:rPr b="0" lang="en-US" sz="1800" spc="-1" strike="noStrike">
                  <a:solidFill>
                    <a:srgbClr val="000000"/>
                  </a:solidFill>
                  <a:latin typeface="Arial"/>
                  <a:ea typeface="Arial"/>
                </a:rPr>
                <a:t>Hardware Design</a:t>
              </a:r>
              <a:endParaRPr b="0" lang="en-US" sz="1800" spc="-1" strike="noStrike">
                <a:latin typeface="Arial"/>
              </a:endParaRPr>
            </a:p>
          </p:txBody>
        </p:sp>
        <p:sp>
          <p:nvSpPr>
            <p:cNvPr id="181" name="CustomShape 8"/>
            <p:cNvSpPr/>
            <p:nvPr/>
          </p:nvSpPr>
          <p:spPr>
            <a:xfrm>
              <a:off x="2181960" y="2628360"/>
              <a:ext cx="197280" cy="529920"/>
            </a:xfrm>
            <a:prstGeom prst="rtTriangle">
              <a:avLst/>
            </a:prstGeom>
            <a:solidFill>
              <a:srgbClr val="666666"/>
            </a:solidFill>
            <a:ln>
              <a:noFill/>
            </a:ln>
          </p:spPr>
          <p:style>
            <a:lnRef idx="0"/>
            <a:fillRef idx="0"/>
            <a:effectRef idx="0"/>
            <a:fontRef idx="minor"/>
          </p:style>
        </p:sp>
        <p:sp>
          <p:nvSpPr>
            <p:cNvPr id="182" name="CustomShape 9"/>
            <p:cNvSpPr/>
            <p:nvPr/>
          </p:nvSpPr>
          <p:spPr>
            <a:xfrm rot="10800000">
              <a:off x="6030000" y="2628720"/>
              <a:ext cx="197280" cy="529920"/>
            </a:xfrm>
            <a:prstGeom prst="rtTriangle">
              <a:avLst/>
            </a:prstGeom>
            <a:solidFill>
              <a:srgbClr val="666666"/>
            </a:solidFill>
            <a:ln>
              <a:noFill/>
            </a:ln>
          </p:spPr>
          <p:style>
            <a:lnRef idx="0"/>
            <a:fillRef idx="0"/>
            <a:effectRef idx="0"/>
            <a:fontRef idx="minor"/>
          </p:style>
        </p:sp>
      </p:grpSp>
      <p:grpSp>
        <p:nvGrpSpPr>
          <p:cNvPr id="183" name="Group 10"/>
          <p:cNvGrpSpPr/>
          <p:nvPr/>
        </p:nvGrpSpPr>
        <p:grpSpPr>
          <a:xfrm>
            <a:off x="2643480" y="3787560"/>
            <a:ext cx="4044960" cy="530280"/>
            <a:chOff x="2643480" y="3787560"/>
            <a:chExt cx="4044960" cy="530280"/>
          </a:xfrm>
        </p:grpSpPr>
        <p:sp>
          <p:nvSpPr>
            <p:cNvPr id="184" name="CustomShape 11"/>
            <p:cNvSpPr/>
            <p:nvPr/>
          </p:nvSpPr>
          <p:spPr>
            <a:xfrm>
              <a:off x="2643480" y="3787560"/>
              <a:ext cx="4044600" cy="529920"/>
            </a:xfrm>
            <a:prstGeom prst="rect">
              <a:avLst/>
            </a:prstGeom>
            <a:solidFill>
              <a:srgbClr val="cccccc"/>
            </a:solidFill>
            <a:ln w="9360">
              <a:solidFill>
                <a:schemeClr val="dk2"/>
              </a:solidFill>
              <a:round/>
            </a:ln>
          </p:spPr>
          <p:style>
            <a:lnRef idx="0"/>
            <a:fillRef idx="0"/>
            <a:effectRef idx="0"/>
            <a:fontRef idx="minor"/>
          </p:style>
          <p:txBody>
            <a:bodyPr tIns="91440" bIns="91440" anchor="ctr">
              <a:noAutofit/>
            </a:bodyPr>
            <a:p>
              <a:pPr algn="ctr">
                <a:lnSpc>
                  <a:spcPct val="100000"/>
                </a:lnSpc>
                <a:tabLst>
                  <a:tab algn="l" pos="0"/>
                </a:tabLst>
              </a:pPr>
              <a:r>
                <a:rPr b="0" lang="en-US" sz="1800" spc="-1" strike="noStrike">
                  <a:solidFill>
                    <a:srgbClr val="000000"/>
                  </a:solidFill>
                  <a:latin typeface="Arial"/>
                  <a:ea typeface="Arial"/>
                </a:rPr>
                <a:t>Software Design</a:t>
              </a:r>
              <a:endParaRPr b="0" lang="en-US" sz="1800" spc="-1" strike="noStrike">
                <a:latin typeface="Arial"/>
              </a:endParaRPr>
            </a:p>
          </p:txBody>
        </p:sp>
        <p:sp>
          <p:nvSpPr>
            <p:cNvPr id="185" name="CustomShape 12"/>
            <p:cNvSpPr/>
            <p:nvPr/>
          </p:nvSpPr>
          <p:spPr>
            <a:xfrm>
              <a:off x="2643480" y="3787560"/>
              <a:ext cx="197280" cy="529920"/>
            </a:xfrm>
            <a:prstGeom prst="rtTriangle">
              <a:avLst/>
            </a:prstGeom>
            <a:solidFill>
              <a:srgbClr val="666666"/>
            </a:solidFill>
            <a:ln>
              <a:noFill/>
            </a:ln>
          </p:spPr>
          <p:style>
            <a:lnRef idx="0"/>
            <a:fillRef idx="0"/>
            <a:effectRef idx="0"/>
            <a:fontRef idx="minor"/>
          </p:style>
        </p:sp>
        <p:sp>
          <p:nvSpPr>
            <p:cNvPr id="186" name="CustomShape 13"/>
            <p:cNvSpPr/>
            <p:nvPr/>
          </p:nvSpPr>
          <p:spPr>
            <a:xfrm rot="10800000">
              <a:off x="6491160" y="3787920"/>
              <a:ext cx="197280" cy="529920"/>
            </a:xfrm>
            <a:prstGeom prst="rtTriangle">
              <a:avLst/>
            </a:prstGeom>
            <a:solidFill>
              <a:srgbClr val="666666"/>
            </a:solidFill>
            <a:ln>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TextShape 1"/>
          <p:cNvSpPr txBox="1"/>
          <p:nvPr/>
        </p:nvSpPr>
        <p:spPr>
          <a:xfrm>
            <a:off x="1297440" y="393840"/>
            <a:ext cx="7038720" cy="913680"/>
          </a:xfrm>
          <a:prstGeom prst="rect">
            <a:avLst/>
          </a:prstGeom>
          <a:noFill/>
          <a:ln>
            <a:noFill/>
          </a:ln>
        </p:spPr>
        <p:txBody>
          <a:bodyPr tIns="91440" bIns="91440">
            <a:normAutofit/>
          </a:bodyPr>
          <a:p>
            <a:pPr>
              <a:lnSpc>
                <a:spcPct val="100000"/>
              </a:lnSpc>
              <a:tabLst>
                <a:tab algn="l" pos="0"/>
              </a:tabLst>
            </a:pPr>
            <a:r>
              <a:rPr b="1" lang="en-US" sz="2400" spc="-1" strike="noStrike">
                <a:solidFill>
                  <a:srgbClr val="000000"/>
                </a:solidFill>
                <a:latin typeface="Arial"/>
                <a:ea typeface="Arial"/>
              </a:rPr>
              <a:t>2-1. Ball Detecting</a:t>
            </a:r>
            <a:endParaRPr b="0" lang="en-US" sz="2400" spc="-1" strike="noStrike">
              <a:solidFill>
                <a:srgbClr val="000000"/>
              </a:solidFill>
              <a:latin typeface="Arial"/>
            </a:endParaRPr>
          </a:p>
        </p:txBody>
      </p:sp>
      <p:pic>
        <p:nvPicPr>
          <p:cNvPr id="342" name="Google Shape;411;gdafd0aa7e4_3_261" descr=""/>
          <p:cNvPicPr/>
          <p:nvPr/>
        </p:nvPicPr>
        <p:blipFill>
          <a:blip r:embed="rId1"/>
          <a:stretch/>
        </p:blipFill>
        <p:spPr>
          <a:xfrm>
            <a:off x="5100840" y="1169640"/>
            <a:ext cx="1422360" cy="1146240"/>
          </a:xfrm>
          <a:prstGeom prst="rect">
            <a:avLst/>
          </a:prstGeom>
          <a:ln>
            <a:noFill/>
          </a:ln>
        </p:spPr>
      </p:pic>
      <p:pic>
        <p:nvPicPr>
          <p:cNvPr id="343" name="Google Shape;412;gdafd0aa7e4_3_261" descr=""/>
          <p:cNvPicPr/>
          <p:nvPr/>
        </p:nvPicPr>
        <p:blipFill>
          <a:blip r:embed="rId2"/>
          <a:stretch/>
        </p:blipFill>
        <p:spPr>
          <a:xfrm>
            <a:off x="1244160" y="1188360"/>
            <a:ext cx="1357200" cy="1109160"/>
          </a:xfrm>
          <a:prstGeom prst="rect">
            <a:avLst/>
          </a:prstGeom>
          <a:ln>
            <a:noFill/>
          </a:ln>
        </p:spPr>
      </p:pic>
      <p:pic>
        <p:nvPicPr>
          <p:cNvPr id="344" name="Google Shape;413;gdafd0aa7e4_3_261" descr=""/>
          <p:cNvPicPr/>
          <p:nvPr/>
        </p:nvPicPr>
        <p:blipFill>
          <a:blip r:embed="rId3"/>
          <a:stretch/>
        </p:blipFill>
        <p:spPr>
          <a:xfrm>
            <a:off x="1234080" y="2346840"/>
            <a:ext cx="1377360" cy="1109160"/>
          </a:xfrm>
          <a:prstGeom prst="rect">
            <a:avLst/>
          </a:prstGeom>
          <a:ln>
            <a:noFill/>
          </a:ln>
        </p:spPr>
      </p:pic>
      <p:pic>
        <p:nvPicPr>
          <p:cNvPr id="345" name="Google Shape;414;gdafd0aa7e4_3_261" descr=""/>
          <p:cNvPicPr/>
          <p:nvPr/>
        </p:nvPicPr>
        <p:blipFill>
          <a:blip r:embed="rId4"/>
          <a:stretch/>
        </p:blipFill>
        <p:spPr>
          <a:xfrm>
            <a:off x="1234080" y="3517920"/>
            <a:ext cx="1377360" cy="1119240"/>
          </a:xfrm>
          <a:prstGeom prst="rect">
            <a:avLst/>
          </a:prstGeom>
          <a:ln>
            <a:noFill/>
          </a:ln>
        </p:spPr>
      </p:pic>
      <p:pic>
        <p:nvPicPr>
          <p:cNvPr id="346" name="Google Shape;415;gdafd0aa7e4_3_261" descr=""/>
          <p:cNvPicPr/>
          <p:nvPr/>
        </p:nvPicPr>
        <p:blipFill>
          <a:blip r:embed="rId5"/>
          <a:stretch/>
        </p:blipFill>
        <p:spPr>
          <a:xfrm>
            <a:off x="5100840" y="2361600"/>
            <a:ext cx="1422360" cy="1079640"/>
          </a:xfrm>
          <a:prstGeom prst="rect">
            <a:avLst/>
          </a:prstGeom>
          <a:ln>
            <a:noFill/>
          </a:ln>
        </p:spPr>
      </p:pic>
      <p:sp>
        <p:nvSpPr>
          <p:cNvPr id="347" name="CustomShape 2"/>
          <p:cNvSpPr/>
          <p:nvPr/>
        </p:nvSpPr>
        <p:spPr>
          <a:xfrm>
            <a:off x="2671560" y="1307880"/>
            <a:ext cx="2358720" cy="426600"/>
          </a:xfrm>
          <a:prstGeom prst="rect">
            <a:avLst/>
          </a:prstGeom>
          <a:noFill/>
          <a:ln w="9360">
            <a:solidFill>
              <a:schemeClr val="accent1"/>
            </a:solidFill>
            <a:round/>
          </a:ln>
        </p:spPr>
        <p:style>
          <a:lnRef idx="0"/>
          <a:fillRef idx="0"/>
          <a:effectRef idx="0"/>
          <a:fontRef idx="minor"/>
        </p:style>
        <p:txBody>
          <a:bodyPr>
            <a:spAutoFit/>
          </a:bodyPr>
          <a:p>
            <a:pPr>
              <a:lnSpc>
                <a:spcPct val="100000"/>
              </a:lnSpc>
              <a:tabLst>
                <a:tab algn="l" pos="0"/>
              </a:tabLst>
            </a:pPr>
            <a:r>
              <a:rPr b="1" lang="en-US" sz="1100" spc="-1" strike="noStrike">
                <a:solidFill>
                  <a:srgbClr val="000000"/>
                </a:solidFill>
                <a:latin typeface="Montserrat"/>
                <a:ea typeface="Montserrat"/>
              </a:rPr>
              <a:t>Step 1.</a:t>
            </a:r>
            <a:endParaRPr b="0" lang="en-US" sz="1100" spc="-1" strike="noStrike">
              <a:latin typeface="Arial"/>
            </a:endParaRPr>
          </a:p>
          <a:p>
            <a:pPr>
              <a:lnSpc>
                <a:spcPct val="100000"/>
              </a:lnSpc>
              <a:tabLst>
                <a:tab algn="l" pos="0"/>
              </a:tabLst>
            </a:pPr>
            <a:r>
              <a:rPr b="0" lang="en-US" sz="1100" spc="-1" strike="noStrike">
                <a:solidFill>
                  <a:srgbClr val="000000"/>
                </a:solidFill>
                <a:latin typeface="Montserrat"/>
                <a:ea typeface="Montserrat"/>
              </a:rPr>
              <a:t>Convert image into HSV</a:t>
            </a:r>
            <a:r>
              <a:rPr b="1" lang="en-US" sz="1100" spc="-1" strike="noStrike">
                <a:solidFill>
                  <a:srgbClr val="000000"/>
                </a:solidFill>
                <a:latin typeface="Montserrat"/>
                <a:ea typeface="Montserrat"/>
              </a:rPr>
              <a:t> </a:t>
            </a:r>
            <a:endParaRPr b="0" lang="en-US" sz="1100" spc="-1" strike="noStrike">
              <a:latin typeface="Arial"/>
            </a:endParaRPr>
          </a:p>
        </p:txBody>
      </p:sp>
      <p:sp>
        <p:nvSpPr>
          <p:cNvPr id="348" name="CustomShape 3"/>
          <p:cNvSpPr/>
          <p:nvPr/>
        </p:nvSpPr>
        <p:spPr>
          <a:xfrm>
            <a:off x="2676600" y="2458080"/>
            <a:ext cx="2358720" cy="594000"/>
          </a:xfrm>
          <a:prstGeom prst="rect">
            <a:avLst/>
          </a:prstGeom>
          <a:noFill/>
          <a:ln w="9360">
            <a:solidFill>
              <a:schemeClr val="accent1"/>
            </a:solidFill>
            <a:round/>
          </a:ln>
        </p:spPr>
        <p:style>
          <a:lnRef idx="0"/>
          <a:fillRef idx="0"/>
          <a:effectRef idx="0"/>
          <a:fontRef idx="minor"/>
        </p:style>
        <p:txBody>
          <a:bodyPr>
            <a:spAutoFit/>
          </a:bodyPr>
          <a:p>
            <a:pPr>
              <a:lnSpc>
                <a:spcPct val="100000"/>
              </a:lnSpc>
              <a:tabLst>
                <a:tab algn="l" pos="0"/>
              </a:tabLst>
            </a:pPr>
            <a:r>
              <a:rPr b="1" lang="en-US" sz="1100" spc="-1" strike="noStrike">
                <a:solidFill>
                  <a:srgbClr val="000000"/>
                </a:solidFill>
                <a:latin typeface="Montserrat"/>
                <a:ea typeface="Montserrat"/>
              </a:rPr>
              <a:t>Step 2.</a:t>
            </a:r>
            <a:endParaRPr b="0" lang="en-US" sz="1100" spc="-1" strike="noStrike">
              <a:latin typeface="Arial"/>
            </a:endParaRPr>
          </a:p>
          <a:p>
            <a:pPr>
              <a:lnSpc>
                <a:spcPct val="100000"/>
              </a:lnSpc>
              <a:tabLst>
                <a:tab algn="l" pos="0"/>
              </a:tabLst>
            </a:pPr>
            <a:r>
              <a:rPr b="0" lang="en-US" sz="1100" spc="-1" strike="noStrike">
                <a:solidFill>
                  <a:srgbClr val="000000"/>
                </a:solidFill>
                <a:latin typeface="Montserrat"/>
                <a:ea typeface="Montserrat"/>
              </a:rPr>
              <a:t>Edge detection with</a:t>
            </a:r>
            <a:endParaRPr b="0" lang="en-US" sz="1100" spc="-1" strike="noStrike">
              <a:latin typeface="Arial"/>
            </a:endParaRPr>
          </a:p>
          <a:p>
            <a:pPr>
              <a:lnSpc>
                <a:spcPct val="100000"/>
              </a:lnSpc>
              <a:tabLst>
                <a:tab algn="l" pos="0"/>
              </a:tabLst>
            </a:pPr>
            <a:r>
              <a:rPr b="0" lang="en-US" sz="1100" spc="-1" strike="noStrike">
                <a:solidFill>
                  <a:srgbClr val="000000"/>
                </a:solidFill>
                <a:latin typeface="Montserrat"/>
                <a:ea typeface="Montserrat"/>
              </a:rPr>
              <a:t>Canny edge detector</a:t>
            </a:r>
            <a:endParaRPr b="0" lang="en-US" sz="1100" spc="-1" strike="noStrike">
              <a:latin typeface="Arial"/>
            </a:endParaRPr>
          </a:p>
        </p:txBody>
      </p:sp>
      <p:sp>
        <p:nvSpPr>
          <p:cNvPr id="349" name="CustomShape 4"/>
          <p:cNvSpPr/>
          <p:nvPr/>
        </p:nvSpPr>
        <p:spPr>
          <a:xfrm>
            <a:off x="2676600" y="3607920"/>
            <a:ext cx="2358720" cy="594000"/>
          </a:xfrm>
          <a:prstGeom prst="rect">
            <a:avLst/>
          </a:prstGeom>
          <a:noFill/>
          <a:ln w="9360">
            <a:solidFill>
              <a:schemeClr val="accent1"/>
            </a:solidFill>
            <a:round/>
          </a:ln>
        </p:spPr>
        <p:style>
          <a:lnRef idx="0"/>
          <a:fillRef idx="0"/>
          <a:effectRef idx="0"/>
          <a:fontRef idx="minor"/>
        </p:style>
        <p:txBody>
          <a:bodyPr>
            <a:spAutoFit/>
          </a:bodyPr>
          <a:p>
            <a:pPr>
              <a:lnSpc>
                <a:spcPct val="100000"/>
              </a:lnSpc>
              <a:tabLst>
                <a:tab algn="l" pos="0"/>
              </a:tabLst>
            </a:pPr>
            <a:r>
              <a:rPr b="1" lang="en-US" sz="1100" spc="-1" strike="noStrike">
                <a:solidFill>
                  <a:srgbClr val="000000"/>
                </a:solidFill>
                <a:latin typeface="Montserrat"/>
                <a:ea typeface="Montserrat"/>
              </a:rPr>
              <a:t>Step 3.</a:t>
            </a:r>
            <a:endParaRPr b="0" lang="en-US" sz="1100" spc="-1" strike="noStrike">
              <a:latin typeface="Arial"/>
            </a:endParaRPr>
          </a:p>
          <a:p>
            <a:pPr>
              <a:lnSpc>
                <a:spcPct val="100000"/>
              </a:lnSpc>
              <a:tabLst>
                <a:tab algn="l" pos="0"/>
              </a:tabLst>
            </a:pPr>
            <a:r>
              <a:rPr b="0" lang="en-US" sz="1100" spc="-1" strike="noStrike">
                <a:solidFill>
                  <a:srgbClr val="000000"/>
                </a:solidFill>
                <a:latin typeface="Montserrat"/>
                <a:ea typeface="Montserrat"/>
              </a:rPr>
              <a:t>Detect contours &amp;</a:t>
            </a:r>
            <a:endParaRPr b="0" lang="en-US" sz="1100" spc="-1" strike="noStrike">
              <a:latin typeface="Arial"/>
            </a:endParaRPr>
          </a:p>
          <a:p>
            <a:pPr>
              <a:lnSpc>
                <a:spcPct val="100000"/>
              </a:lnSpc>
              <a:tabLst>
                <a:tab algn="l" pos="0"/>
              </a:tabLst>
            </a:pPr>
            <a:r>
              <a:rPr b="0" lang="en-US" sz="1100" spc="-1" strike="noStrike">
                <a:solidFill>
                  <a:srgbClr val="000000"/>
                </a:solidFill>
                <a:latin typeface="Montserrat"/>
                <a:ea typeface="Montserrat"/>
              </a:rPr>
              <a:t>fit circles to contours</a:t>
            </a:r>
            <a:endParaRPr b="0" lang="en-US" sz="1100" spc="-1" strike="noStrike">
              <a:latin typeface="Arial"/>
            </a:endParaRPr>
          </a:p>
        </p:txBody>
      </p:sp>
      <p:sp>
        <p:nvSpPr>
          <p:cNvPr id="350" name="CustomShape 5"/>
          <p:cNvSpPr/>
          <p:nvPr/>
        </p:nvSpPr>
        <p:spPr>
          <a:xfrm>
            <a:off x="6593760" y="1307880"/>
            <a:ext cx="2358720" cy="426600"/>
          </a:xfrm>
          <a:prstGeom prst="rect">
            <a:avLst/>
          </a:prstGeom>
          <a:noFill/>
          <a:ln w="9360">
            <a:solidFill>
              <a:schemeClr val="accent1"/>
            </a:solidFill>
            <a:round/>
          </a:ln>
        </p:spPr>
        <p:style>
          <a:lnRef idx="0"/>
          <a:fillRef idx="0"/>
          <a:effectRef idx="0"/>
          <a:fontRef idx="minor"/>
        </p:style>
        <p:txBody>
          <a:bodyPr>
            <a:spAutoFit/>
          </a:bodyPr>
          <a:p>
            <a:pPr>
              <a:lnSpc>
                <a:spcPct val="100000"/>
              </a:lnSpc>
              <a:tabLst>
                <a:tab algn="l" pos="0"/>
              </a:tabLst>
            </a:pPr>
            <a:r>
              <a:rPr b="1" lang="en-US" sz="1100" spc="-1" strike="noStrike">
                <a:solidFill>
                  <a:srgbClr val="000000"/>
                </a:solidFill>
                <a:latin typeface="Montserrat"/>
                <a:ea typeface="Montserrat"/>
              </a:rPr>
              <a:t>Step 4.</a:t>
            </a:r>
            <a:endParaRPr b="0" lang="en-US" sz="1100" spc="-1" strike="noStrike">
              <a:latin typeface="Arial"/>
            </a:endParaRPr>
          </a:p>
          <a:p>
            <a:pPr>
              <a:lnSpc>
                <a:spcPct val="100000"/>
              </a:lnSpc>
              <a:tabLst>
                <a:tab algn="l" pos="0"/>
              </a:tabLst>
            </a:pPr>
            <a:r>
              <a:rPr b="0" lang="en-US" sz="1100" spc="-1" strike="noStrike">
                <a:solidFill>
                  <a:srgbClr val="000000"/>
                </a:solidFill>
                <a:latin typeface="Montserrat"/>
                <a:ea typeface="Montserrat"/>
              </a:rPr>
              <a:t>Draw circle</a:t>
            </a:r>
            <a:endParaRPr b="0" lang="en-US" sz="1100" spc="-1" strike="noStrike">
              <a:latin typeface="Arial"/>
            </a:endParaRPr>
          </a:p>
        </p:txBody>
      </p:sp>
      <p:sp>
        <p:nvSpPr>
          <p:cNvPr id="351" name="CustomShape 6"/>
          <p:cNvSpPr/>
          <p:nvPr/>
        </p:nvSpPr>
        <p:spPr>
          <a:xfrm>
            <a:off x="6588720" y="2458080"/>
            <a:ext cx="2358720" cy="594000"/>
          </a:xfrm>
          <a:prstGeom prst="rect">
            <a:avLst/>
          </a:prstGeom>
          <a:noFill/>
          <a:ln w="9360">
            <a:solidFill>
              <a:schemeClr val="accent1"/>
            </a:solidFill>
            <a:round/>
          </a:ln>
        </p:spPr>
        <p:style>
          <a:lnRef idx="0"/>
          <a:fillRef idx="0"/>
          <a:effectRef idx="0"/>
          <a:fontRef idx="minor"/>
        </p:style>
        <p:txBody>
          <a:bodyPr>
            <a:spAutoFit/>
          </a:bodyPr>
          <a:p>
            <a:pPr>
              <a:lnSpc>
                <a:spcPct val="100000"/>
              </a:lnSpc>
              <a:tabLst>
                <a:tab algn="l" pos="0"/>
              </a:tabLst>
            </a:pPr>
            <a:r>
              <a:rPr b="1" lang="en-US" sz="1100" spc="-1" strike="noStrike">
                <a:solidFill>
                  <a:srgbClr val="000000"/>
                </a:solidFill>
                <a:latin typeface="Montserrat"/>
                <a:ea typeface="Montserrat"/>
              </a:rPr>
              <a:t>Step 5.</a:t>
            </a:r>
            <a:endParaRPr b="0" lang="en-US" sz="1100" spc="-1" strike="noStrike">
              <a:latin typeface="Arial"/>
            </a:endParaRPr>
          </a:p>
          <a:p>
            <a:pPr>
              <a:lnSpc>
                <a:spcPct val="100000"/>
              </a:lnSpc>
              <a:tabLst>
                <a:tab algn="l" pos="0"/>
              </a:tabLst>
            </a:pPr>
            <a:r>
              <a:rPr b="0" lang="en-US" sz="1100" spc="-1" strike="noStrike">
                <a:solidFill>
                  <a:srgbClr val="000000"/>
                </a:solidFill>
                <a:latin typeface="Montserrat"/>
                <a:ea typeface="Montserrat"/>
              </a:rPr>
              <a:t>Calculate distance &amp; </a:t>
            </a:r>
            <a:endParaRPr b="0" lang="en-US" sz="1100" spc="-1" strike="noStrike">
              <a:latin typeface="Arial"/>
            </a:endParaRPr>
          </a:p>
          <a:p>
            <a:pPr>
              <a:lnSpc>
                <a:spcPct val="100000"/>
              </a:lnSpc>
              <a:tabLst>
                <a:tab algn="l" pos="0"/>
              </a:tabLst>
            </a:pPr>
            <a:r>
              <a:rPr b="0" lang="en-US" sz="1100" spc="-1" strike="noStrike">
                <a:solidFill>
                  <a:srgbClr val="000000"/>
                </a:solidFill>
                <a:latin typeface="Montserrat"/>
                <a:ea typeface="Montserrat"/>
              </a:rPr>
              <a:t>angle from camera center</a:t>
            </a:r>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TextShape 1"/>
          <p:cNvSpPr txBox="1"/>
          <p:nvPr/>
        </p:nvSpPr>
        <p:spPr>
          <a:xfrm>
            <a:off x="1297440" y="393840"/>
            <a:ext cx="7038720" cy="913680"/>
          </a:xfrm>
          <a:prstGeom prst="rect">
            <a:avLst/>
          </a:prstGeom>
          <a:noFill/>
          <a:ln>
            <a:noFill/>
          </a:ln>
        </p:spPr>
        <p:txBody>
          <a:bodyPr tIns="91440" bIns="91440">
            <a:normAutofit/>
          </a:bodyPr>
          <a:p>
            <a:pPr>
              <a:lnSpc>
                <a:spcPct val="100000"/>
              </a:lnSpc>
              <a:tabLst>
                <a:tab algn="l" pos="0"/>
              </a:tabLst>
            </a:pPr>
            <a:r>
              <a:rPr b="1" lang="en-US" sz="2400" spc="-1" strike="noStrike">
                <a:solidFill>
                  <a:srgbClr val="000000"/>
                </a:solidFill>
                <a:latin typeface="Arial"/>
                <a:ea typeface="Arial"/>
              </a:rPr>
              <a:t>2-2. Lidar Detection</a:t>
            </a:r>
            <a:endParaRPr b="0" lang="en-US" sz="2400" spc="-1" strike="noStrike">
              <a:solidFill>
                <a:srgbClr val="000000"/>
              </a:solidFill>
              <a:latin typeface="Arial"/>
            </a:endParaRPr>
          </a:p>
        </p:txBody>
      </p:sp>
      <p:pic>
        <p:nvPicPr>
          <p:cNvPr id="353" name="Google Shape;426;gdafd0aa7e4_3_205" descr=""/>
          <p:cNvPicPr/>
          <p:nvPr/>
        </p:nvPicPr>
        <p:blipFill>
          <a:blip r:embed="rId1"/>
          <a:stretch/>
        </p:blipFill>
        <p:spPr>
          <a:xfrm>
            <a:off x="1341360" y="1508040"/>
            <a:ext cx="4746960" cy="2834280"/>
          </a:xfrm>
          <a:prstGeom prst="rect">
            <a:avLst/>
          </a:prstGeom>
          <a:ln>
            <a:noFill/>
          </a:ln>
        </p:spPr>
      </p:pic>
      <p:sp>
        <p:nvSpPr>
          <p:cNvPr id="354" name="CustomShape 2"/>
          <p:cNvSpPr/>
          <p:nvPr/>
        </p:nvSpPr>
        <p:spPr>
          <a:xfrm rot="10800000">
            <a:off x="3715200" y="1508400"/>
            <a:ext cx="1027080" cy="1368720"/>
          </a:xfrm>
          <a:custGeom>
            <a:avLst/>
            <a:gdLst/>
            <a:ahLst/>
            <a:rect l="l" t="t" r="r" b="b"/>
            <a:pathLst>
              <a:path w="21600" h="21600">
                <a:moveTo>
                  <a:pt x="0" y="0"/>
                </a:moveTo>
                <a:lnTo>
                  <a:pt x="21600" y="21600"/>
                </a:lnTo>
              </a:path>
            </a:pathLst>
          </a:custGeom>
          <a:noFill/>
          <a:ln w="9360">
            <a:solidFill>
              <a:srgbClr val="4472c4"/>
            </a:solidFill>
            <a:round/>
            <a:tailEnd len="med" type="triangle" w="med"/>
          </a:ln>
        </p:spPr>
        <p:style>
          <a:lnRef idx="0"/>
          <a:fillRef idx="0"/>
          <a:effectRef idx="0"/>
          <a:fontRef idx="minor"/>
        </p:style>
      </p:sp>
      <p:sp>
        <p:nvSpPr>
          <p:cNvPr id="355" name="CustomShape 3"/>
          <p:cNvSpPr/>
          <p:nvPr/>
        </p:nvSpPr>
        <p:spPr>
          <a:xfrm rot="10800000">
            <a:off x="3848040" y="1475640"/>
            <a:ext cx="919440" cy="1429920"/>
          </a:xfrm>
          <a:custGeom>
            <a:avLst/>
            <a:gdLst/>
            <a:ahLst/>
            <a:rect l="l" t="t" r="r" b="b"/>
            <a:pathLst>
              <a:path w="21600" h="21600">
                <a:moveTo>
                  <a:pt x="0" y="0"/>
                </a:moveTo>
                <a:lnTo>
                  <a:pt x="21600" y="21600"/>
                </a:lnTo>
              </a:path>
            </a:pathLst>
          </a:custGeom>
          <a:noFill/>
          <a:ln w="9360">
            <a:solidFill>
              <a:srgbClr val="4472c4"/>
            </a:solidFill>
            <a:round/>
            <a:tailEnd len="med" type="triangle" w="med"/>
          </a:ln>
        </p:spPr>
        <p:style>
          <a:lnRef idx="0"/>
          <a:fillRef idx="0"/>
          <a:effectRef idx="0"/>
          <a:fontRef idx="minor"/>
        </p:style>
      </p:sp>
      <p:sp>
        <p:nvSpPr>
          <p:cNvPr id="356" name="CustomShape 4"/>
          <p:cNvSpPr/>
          <p:nvPr/>
        </p:nvSpPr>
        <p:spPr>
          <a:xfrm rot="10800000">
            <a:off x="4452480" y="2295000"/>
            <a:ext cx="288360" cy="583920"/>
          </a:xfrm>
          <a:custGeom>
            <a:avLst/>
            <a:gdLst/>
            <a:ahLst/>
            <a:rect l="l" t="t" r="r" b="b"/>
            <a:pathLst>
              <a:path w="21600" h="21600">
                <a:moveTo>
                  <a:pt x="0" y="0"/>
                </a:moveTo>
                <a:lnTo>
                  <a:pt x="21600" y="21600"/>
                </a:lnTo>
              </a:path>
            </a:pathLst>
          </a:custGeom>
          <a:noFill/>
          <a:ln w="9360">
            <a:solidFill>
              <a:srgbClr val="4472c4"/>
            </a:solidFill>
            <a:round/>
            <a:tailEnd len="med" type="triangle" w="med"/>
          </a:ln>
        </p:spPr>
        <p:style>
          <a:lnRef idx="0"/>
          <a:fillRef idx="0"/>
          <a:effectRef idx="0"/>
          <a:fontRef idx="minor"/>
        </p:style>
      </p:sp>
      <p:sp>
        <p:nvSpPr>
          <p:cNvPr id="357" name="CustomShape 5"/>
          <p:cNvSpPr/>
          <p:nvPr/>
        </p:nvSpPr>
        <p:spPr>
          <a:xfrm rot="10800000">
            <a:off x="4539600" y="2255040"/>
            <a:ext cx="214560" cy="630720"/>
          </a:xfrm>
          <a:custGeom>
            <a:avLst/>
            <a:gdLst/>
            <a:ahLst/>
            <a:rect l="l" t="t" r="r" b="b"/>
            <a:pathLst>
              <a:path w="21600" h="21600">
                <a:moveTo>
                  <a:pt x="0" y="0"/>
                </a:moveTo>
                <a:lnTo>
                  <a:pt x="21600" y="21600"/>
                </a:lnTo>
              </a:path>
            </a:pathLst>
          </a:custGeom>
          <a:noFill/>
          <a:ln w="9360">
            <a:solidFill>
              <a:srgbClr val="4472c4"/>
            </a:solidFill>
            <a:round/>
            <a:tailEnd len="med" type="triangle" w="med"/>
          </a:ln>
        </p:spPr>
        <p:style>
          <a:lnRef idx="0"/>
          <a:fillRef idx="0"/>
          <a:effectRef idx="0"/>
          <a:fontRef idx="minor"/>
        </p:style>
      </p:sp>
      <p:sp>
        <p:nvSpPr>
          <p:cNvPr id="358" name="CustomShape 6"/>
          <p:cNvSpPr/>
          <p:nvPr/>
        </p:nvSpPr>
        <p:spPr>
          <a:xfrm rot="10800000">
            <a:off x="4446000" y="1346760"/>
            <a:ext cx="301680" cy="1544040"/>
          </a:xfrm>
          <a:custGeom>
            <a:avLst/>
            <a:gdLst/>
            <a:ahLst/>
            <a:rect l="l" t="t" r="r" b="b"/>
            <a:pathLst>
              <a:path w="21600" h="21600">
                <a:moveTo>
                  <a:pt x="0" y="0"/>
                </a:moveTo>
                <a:lnTo>
                  <a:pt x="21600" y="21600"/>
                </a:lnTo>
              </a:path>
            </a:pathLst>
          </a:custGeom>
          <a:noFill/>
          <a:ln w="9360">
            <a:solidFill>
              <a:srgbClr val="4472c4"/>
            </a:solidFill>
            <a:round/>
            <a:tailEnd len="med" type="triangle" w="med"/>
          </a:ln>
        </p:spPr>
        <p:style>
          <a:lnRef idx="0"/>
          <a:fillRef idx="0"/>
          <a:effectRef idx="0"/>
          <a:fontRef idx="minor"/>
        </p:style>
      </p:sp>
      <p:sp>
        <p:nvSpPr>
          <p:cNvPr id="359" name="CustomShape 7"/>
          <p:cNvSpPr/>
          <p:nvPr/>
        </p:nvSpPr>
        <p:spPr>
          <a:xfrm rot="10800000">
            <a:off x="4552920" y="1308240"/>
            <a:ext cx="191160" cy="1564200"/>
          </a:xfrm>
          <a:custGeom>
            <a:avLst/>
            <a:gdLst/>
            <a:ahLst/>
            <a:rect l="l" t="t" r="r" b="b"/>
            <a:pathLst>
              <a:path w="21600" h="21600">
                <a:moveTo>
                  <a:pt x="0" y="0"/>
                </a:moveTo>
                <a:lnTo>
                  <a:pt x="21600" y="21600"/>
                </a:lnTo>
              </a:path>
            </a:pathLst>
          </a:custGeom>
          <a:noFill/>
          <a:ln w="9360">
            <a:solidFill>
              <a:srgbClr val="4472c4"/>
            </a:solidFill>
            <a:round/>
            <a:tailEnd len="med" type="triangle" w="med"/>
          </a:ln>
        </p:spPr>
        <p:style>
          <a:lnRef idx="0"/>
          <a:fillRef idx="0"/>
          <a:effectRef idx="0"/>
          <a:fontRef idx="minor"/>
        </p:style>
      </p:sp>
      <p:sp>
        <p:nvSpPr>
          <p:cNvPr id="360" name="CustomShape 8"/>
          <p:cNvSpPr/>
          <p:nvPr/>
        </p:nvSpPr>
        <p:spPr>
          <a:xfrm>
            <a:off x="4827240" y="1583280"/>
            <a:ext cx="2358720" cy="594000"/>
          </a:xfrm>
          <a:prstGeom prst="rect">
            <a:avLst/>
          </a:prstGeom>
          <a:noFill/>
          <a:ln w="9360">
            <a:solidFill>
              <a:schemeClr val="accent1"/>
            </a:solidFill>
            <a:round/>
          </a:ln>
        </p:spPr>
        <p:style>
          <a:lnRef idx="0"/>
          <a:fillRef idx="0"/>
          <a:effectRef idx="0"/>
          <a:fontRef idx="minor"/>
        </p:style>
        <p:txBody>
          <a:bodyPr>
            <a:spAutoFit/>
          </a:bodyPr>
          <a:p>
            <a:pPr>
              <a:lnSpc>
                <a:spcPct val="100000"/>
              </a:lnSpc>
              <a:tabLst>
                <a:tab algn="l" pos="0"/>
              </a:tabLst>
            </a:pPr>
            <a:r>
              <a:rPr b="1" lang="en-US" sz="1100" spc="-1" strike="noStrike">
                <a:solidFill>
                  <a:srgbClr val="000000"/>
                </a:solidFill>
                <a:latin typeface="Montserrat"/>
                <a:ea typeface="Montserrat"/>
              </a:rPr>
              <a:t>Find Pole</a:t>
            </a:r>
            <a:endParaRPr b="0" lang="en-US" sz="1100" spc="-1" strike="noStrike">
              <a:latin typeface="Arial"/>
            </a:endParaRPr>
          </a:p>
          <a:p>
            <a:pPr>
              <a:lnSpc>
                <a:spcPct val="100000"/>
              </a:lnSpc>
              <a:tabLst>
                <a:tab algn="l" pos="0"/>
              </a:tabLst>
            </a:pPr>
            <a:r>
              <a:rPr b="0" lang="en-US" sz="1100" spc="-1" strike="noStrike">
                <a:solidFill>
                  <a:srgbClr val="000000"/>
                </a:solidFill>
                <a:latin typeface="Montserrat"/>
                <a:ea typeface="Montserrat"/>
              </a:rPr>
              <a:t>Find discontinuous range points to detect pole</a:t>
            </a:r>
            <a:endParaRPr b="0" lang="en-US" sz="1100" spc="-1" strike="noStrike">
              <a:latin typeface="Arial"/>
            </a:endParaRPr>
          </a:p>
        </p:txBody>
      </p:sp>
      <p:pic>
        <p:nvPicPr>
          <p:cNvPr id="361" name="Google Shape;434;gdafd0aa7e4_3_205" descr=""/>
          <p:cNvPicPr/>
          <p:nvPr/>
        </p:nvPicPr>
        <p:blipFill>
          <a:blip r:embed="rId2"/>
          <a:stretch/>
        </p:blipFill>
        <p:spPr>
          <a:xfrm>
            <a:off x="5517720" y="2459160"/>
            <a:ext cx="2190600" cy="219672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2" name="Google Shape;439;gdafd0aa7e4_3_239" descr=""/>
          <p:cNvPicPr/>
          <p:nvPr/>
        </p:nvPicPr>
        <p:blipFill>
          <a:blip r:embed="rId1"/>
          <a:stretch/>
        </p:blipFill>
        <p:spPr>
          <a:xfrm>
            <a:off x="912240" y="1512360"/>
            <a:ext cx="4923360" cy="3011760"/>
          </a:xfrm>
          <a:prstGeom prst="rect">
            <a:avLst/>
          </a:prstGeom>
          <a:ln>
            <a:noFill/>
          </a:ln>
        </p:spPr>
      </p:pic>
      <p:sp>
        <p:nvSpPr>
          <p:cNvPr id="363" name="TextShape 1"/>
          <p:cNvSpPr txBox="1"/>
          <p:nvPr/>
        </p:nvSpPr>
        <p:spPr>
          <a:xfrm>
            <a:off x="1297440" y="393840"/>
            <a:ext cx="7038720" cy="913680"/>
          </a:xfrm>
          <a:prstGeom prst="rect">
            <a:avLst/>
          </a:prstGeom>
          <a:noFill/>
          <a:ln>
            <a:noFill/>
          </a:ln>
        </p:spPr>
        <p:txBody>
          <a:bodyPr tIns="91440" bIns="91440">
            <a:normAutofit/>
          </a:bodyPr>
          <a:p>
            <a:pPr>
              <a:lnSpc>
                <a:spcPct val="100000"/>
              </a:lnSpc>
              <a:tabLst>
                <a:tab algn="l" pos="0"/>
              </a:tabLst>
            </a:pPr>
            <a:r>
              <a:rPr b="1" lang="en-US" sz="2400" spc="-1" strike="noStrike">
                <a:solidFill>
                  <a:srgbClr val="000000"/>
                </a:solidFill>
                <a:latin typeface="Arial"/>
                <a:ea typeface="Arial"/>
              </a:rPr>
              <a:t>2-2. Lidar Detection</a:t>
            </a:r>
            <a:endParaRPr b="0" lang="en-US" sz="2400" spc="-1" strike="noStrike">
              <a:solidFill>
                <a:srgbClr val="000000"/>
              </a:solidFill>
              <a:latin typeface="Arial"/>
            </a:endParaRPr>
          </a:p>
        </p:txBody>
      </p:sp>
      <p:sp>
        <p:nvSpPr>
          <p:cNvPr id="364" name="CustomShape 2"/>
          <p:cNvSpPr/>
          <p:nvPr/>
        </p:nvSpPr>
        <p:spPr>
          <a:xfrm>
            <a:off x="5938920" y="4163400"/>
            <a:ext cx="2358720" cy="594000"/>
          </a:xfrm>
          <a:prstGeom prst="rect">
            <a:avLst/>
          </a:prstGeom>
          <a:noFill/>
          <a:ln w="9360">
            <a:solidFill>
              <a:schemeClr val="accent1"/>
            </a:solidFill>
            <a:round/>
          </a:ln>
        </p:spPr>
        <p:style>
          <a:lnRef idx="0"/>
          <a:fillRef idx="0"/>
          <a:effectRef idx="0"/>
          <a:fontRef idx="minor"/>
        </p:style>
        <p:txBody>
          <a:bodyPr>
            <a:spAutoFit/>
          </a:bodyPr>
          <a:p>
            <a:pPr>
              <a:lnSpc>
                <a:spcPct val="100000"/>
              </a:lnSpc>
              <a:tabLst>
                <a:tab algn="l" pos="0"/>
              </a:tabLst>
            </a:pPr>
            <a:r>
              <a:rPr b="1" lang="en-US" sz="1100" spc="-1" strike="noStrike">
                <a:solidFill>
                  <a:srgbClr val="000000"/>
                </a:solidFill>
                <a:latin typeface="Montserrat"/>
                <a:ea typeface="Montserrat"/>
              </a:rPr>
              <a:t>Detect Wall</a:t>
            </a:r>
            <a:endParaRPr b="0" lang="en-US" sz="1100" spc="-1" strike="noStrike">
              <a:latin typeface="Arial"/>
            </a:endParaRPr>
          </a:p>
          <a:p>
            <a:pPr>
              <a:lnSpc>
                <a:spcPct val="100000"/>
              </a:lnSpc>
              <a:tabLst>
                <a:tab algn="l" pos="0"/>
              </a:tabLst>
            </a:pPr>
            <a:r>
              <a:rPr b="0" lang="en-US" sz="1100" spc="-1" strike="noStrike">
                <a:solidFill>
                  <a:srgbClr val="000000"/>
                </a:solidFill>
                <a:latin typeface="Montserrat"/>
                <a:ea typeface="Montserrat"/>
              </a:rPr>
              <a:t>Find close points which are not the poles</a:t>
            </a:r>
            <a:endParaRPr b="0" lang="en-US" sz="1100" spc="-1" strike="noStrike">
              <a:latin typeface="Arial"/>
            </a:endParaRPr>
          </a:p>
        </p:txBody>
      </p:sp>
      <p:sp>
        <p:nvSpPr>
          <p:cNvPr id="365" name="CustomShape 3"/>
          <p:cNvSpPr/>
          <p:nvPr/>
        </p:nvSpPr>
        <p:spPr>
          <a:xfrm>
            <a:off x="5938920" y="3493800"/>
            <a:ext cx="2358720" cy="594000"/>
          </a:xfrm>
          <a:prstGeom prst="rect">
            <a:avLst/>
          </a:prstGeom>
          <a:noFill/>
          <a:ln w="9360">
            <a:solidFill>
              <a:schemeClr val="accent1"/>
            </a:solidFill>
            <a:round/>
          </a:ln>
        </p:spPr>
        <p:style>
          <a:lnRef idx="0"/>
          <a:fillRef idx="0"/>
          <a:effectRef idx="0"/>
          <a:fontRef idx="minor"/>
        </p:style>
        <p:txBody>
          <a:bodyPr>
            <a:spAutoFit/>
          </a:bodyPr>
          <a:p>
            <a:pPr>
              <a:lnSpc>
                <a:spcPct val="100000"/>
              </a:lnSpc>
              <a:tabLst>
                <a:tab algn="l" pos="0"/>
              </a:tabLst>
            </a:pPr>
            <a:r>
              <a:rPr b="1" lang="en-US" sz="1100" spc="-1" strike="noStrike">
                <a:solidFill>
                  <a:srgbClr val="000000"/>
                </a:solidFill>
                <a:latin typeface="Montserrat"/>
                <a:ea typeface="Montserrat"/>
              </a:rPr>
              <a:t>Check Distances</a:t>
            </a:r>
            <a:endParaRPr b="0" lang="en-US" sz="1100" spc="-1" strike="noStrike">
              <a:latin typeface="Arial"/>
            </a:endParaRPr>
          </a:p>
          <a:p>
            <a:pPr>
              <a:lnSpc>
                <a:spcPct val="100000"/>
              </a:lnSpc>
              <a:tabLst>
                <a:tab algn="l" pos="0"/>
              </a:tabLst>
            </a:pPr>
            <a:r>
              <a:rPr b="0" lang="en-US" sz="1100" spc="-1" strike="noStrike">
                <a:solidFill>
                  <a:srgbClr val="000000"/>
                </a:solidFill>
                <a:latin typeface="Montserrat"/>
                <a:ea typeface="Montserrat"/>
              </a:rPr>
              <a:t>Check 8 directions of distance to the wall</a:t>
            </a:r>
            <a:endParaRPr b="0" lang="en-US" sz="1100" spc="-1" strike="noStrike">
              <a:latin typeface="Arial"/>
            </a:endParaRPr>
          </a:p>
        </p:txBody>
      </p:sp>
      <p:sp>
        <p:nvSpPr>
          <p:cNvPr id="366" name="CustomShape 4"/>
          <p:cNvSpPr/>
          <p:nvPr/>
        </p:nvSpPr>
        <p:spPr>
          <a:xfrm rot="16200000">
            <a:off x="4278600" y="2949480"/>
            <a:ext cx="77400" cy="603360"/>
          </a:xfrm>
          <a:prstGeom prst="downArrow">
            <a:avLst>
              <a:gd name="adj1" fmla="val 50000"/>
              <a:gd name="adj2" fmla="val 50000"/>
            </a:avLst>
          </a:prstGeom>
          <a:solidFill>
            <a:schemeClr val="lt2"/>
          </a:solidFill>
          <a:ln w="9360">
            <a:solidFill>
              <a:srgbClr val="82c7a5"/>
            </a:solidFill>
            <a:round/>
          </a:ln>
        </p:spPr>
        <p:style>
          <a:lnRef idx="0"/>
          <a:fillRef idx="0"/>
          <a:effectRef idx="0"/>
          <a:fontRef idx="minor"/>
        </p:style>
      </p:sp>
      <p:sp>
        <p:nvSpPr>
          <p:cNvPr id="367" name="CustomShape 5"/>
          <p:cNvSpPr/>
          <p:nvPr/>
        </p:nvSpPr>
        <p:spPr>
          <a:xfrm rot="5400000">
            <a:off x="3485520" y="2949480"/>
            <a:ext cx="77400" cy="603360"/>
          </a:xfrm>
          <a:prstGeom prst="downArrow">
            <a:avLst>
              <a:gd name="adj1" fmla="val 50000"/>
              <a:gd name="adj2" fmla="val 50000"/>
            </a:avLst>
          </a:prstGeom>
          <a:solidFill>
            <a:schemeClr val="lt2"/>
          </a:solidFill>
          <a:ln w="9360">
            <a:solidFill>
              <a:srgbClr val="82c7a5"/>
            </a:solidFill>
            <a:round/>
          </a:ln>
        </p:spPr>
        <p:style>
          <a:lnRef idx="0"/>
          <a:fillRef idx="0"/>
          <a:effectRef idx="0"/>
          <a:fontRef idx="minor"/>
        </p:style>
      </p:sp>
      <p:sp>
        <p:nvSpPr>
          <p:cNvPr id="368" name="CustomShape 6"/>
          <p:cNvSpPr/>
          <p:nvPr/>
        </p:nvSpPr>
        <p:spPr>
          <a:xfrm rot="10800000">
            <a:off x="3876840" y="2571840"/>
            <a:ext cx="77400" cy="603360"/>
          </a:xfrm>
          <a:prstGeom prst="downArrow">
            <a:avLst>
              <a:gd name="adj1" fmla="val 50000"/>
              <a:gd name="adj2" fmla="val 50000"/>
            </a:avLst>
          </a:prstGeom>
          <a:solidFill>
            <a:schemeClr val="lt2"/>
          </a:solidFill>
          <a:ln w="9360">
            <a:solidFill>
              <a:srgbClr val="82c7a5"/>
            </a:solidFill>
            <a:round/>
          </a:ln>
        </p:spPr>
        <p:style>
          <a:lnRef idx="0"/>
          <a:fillRef idx="0"/>
          <a:effectRef idx="0"/>
          <a:fontRef idx="minor"/>
        </p:style>
      </p:sp>
      <p:sp>
        <p:nvSpPr>
          <p:cNvPr id="369" name="CustomShape 7"/>
          <p:cNvSpPr/>
          <p:nvPr/>
        </p:nvSpPr>
        <p:spPr>
          <a:xfrm>
            <a:off x="3876840" y="3358080"/>
            <a:ext cx="77400" cy="603360"/>
          </a:xfrm>
          <a:prstGeom prst="downArrow">
            <a:avLst>
              <a:gd name="adj1" fmla="val 50000"/>
              <a:gd name="adj2" fmla="val 50000"/>
            </a:avLst>
          </a:prstGeom>
          <a:solidFill>
            <a:schemeClr val="lt2"/>
          </a:solidFill>
          <a:ln w="9360">
            <a:solidFill>
              <a:srgbClr val="82c7a5"/>
            </a:solidFill>
            <a:round/>
          </a:ln>
        </p:spPr>
        <p:style>
          <a:lnRef idx="0"/>
          <a:fillRef idx="0"/>
          <a:effectRef idx="0"/>
          <a:fontRef idx="minor"/>
        </p:style>
      </p:sp>
      <p:sp>
        <p:nvSpPr>
          <p:cNvPr id="370" name="CustomShape 8"/>
          <p:cNvSpPr/>
          <p:nvPr/>
        </p:nvSpPr>
        <p:spPr>
          <a:xfrm rot="18900000">
            <a:off x="4188240" y="3257640"/>
            <a:ext cx="77400" cy="603360"/>
          </a:xfrm>
          <a:prstGeom prst="downArrow">
            <a:avLst>
              <a:gd name="adj1" fmla="val 50000"/>
              <a:gd name="adj2" fmla="val 50000"/>
            </a:avLst>
          </a:prstGeom>
          <a:solidFill>
            <a:schemeClr val="lt2"/>
          </a:solidFill>
          <a:ln w="9360">
            <a:solidFill>
              <a:srgbClr val="82c7a5"/>
            </a:solidFill>
            <a:round/>
          </a:ln>
        </p:spPr>
        <p:style>
          <a:lnRef idx="0"/>
          <a:fillRef idx="0"/>
          <a:effectRef idx="0"/>
          <a:fontRef idx="minor"/>
        </p:style>
      </p:sp>
      <p:sp>
        <p:nvSpPr>
          <p:cNvPr id="371" name="CustomShape 9"/>
          <p:cNvSpPr/>
          <p:nvPr/>
        </p:nvSpPr>
        <p:spPr>
          <a:xfrm rot="2700000">
            <a:off x="3565080" y="3257280"/>
            <a:ext cx="77400" cy="603360"/>
          </a:xfrm>
          <a:prstGeom prst="downArrow">
            <a:avLst>
              <a:gd name="adj1" fmla="val 50000"/>
              <a:gd name="adj2" fmla="val 50000"/>
            </a:avLst>
          </a:prstGeom>
          <a:solidFill>
            <a:schemeClr val="lt2"/>
          </a:solidFill>
          <a:ln w="9360">
            <a:solidFill>
              <a:srgbClr val="82c7a5"/>
            </a:solidFill>
            <a:round/>
          </a:ln>
        </p:spPr>
        <p:style>
          <a:lnRef idx="0"/>
          <a:fillRef idx="0"/>
          <a:effectRef idx="0"/>
          <a:fontRef idx="minor"/>
        </p:style>
      </p:sp>
      <p:sp>
        <p:nvSpPr>
          <p:cNvPr id="372" name="CustomShape 10"/>
          <p:cNvSpPr/>
          <p:nvPr/>
        </p:nvSpPr>
        <p:spPr>
          <a:xfrm rot="13500000">
            <a:off x="4188240" y="2641680"/>
            <a:ext cx="77400" cy="603360"/>
          </a:xfrm>
          <a:prstGeom prst="downArrow">
            <a:avLst>
              <a:gd name="adj1" fmla="val 50000"/>
              <a:gd name="adj2" fmla="val 50000"/>
            </a:avLst>
          </a:prstGeom>
          <a:solidFill>
            <a:schemeClr val="lt2"/>
          </a:solidFill>
          <a:ln w="9360">
            <a:solidFill>
              <a:srgbClr val="82c7a5"/>
            </a:solidFill>
            <a:round/>
          </a:ln>
        </p:spPr>
        <p:style>
          <a:lnRef idx="0"/>
          <a:fillRef idx="0"/>
          <a:effectRef idx="0"/>
          <a:fontRef idx="minor"/>
        </p:style>
      </p:sp>
      <p:sp>
        <p:nvSpPr>
          <p:cNvPr id="373" name="CustomShape 11"/>
          <p:cNvSpPr/>
          <p:nvPr/>
        </p:nvSpPr>
        <p:spPr>
          <a:xfrm rot="8100000">
            <a:off x="3565080" y="2632680"/>
            <a:ext cx="77400" cy="603360"/>
          </a:xfrm>
          <a:prstGeom prst="downArrow">
            <a:avLst>
              <a:gd name="adj1" fmla="val 50000"/>
              <a:gd name="adj2" fmla="val 50000"/>
            </a:avLst>
          </a:prstGeom>
          <a:solidFill>
            <a:schemeClr val="lt2"/>
          </a:solidFill>
          <a:ln w="9360">
            <a:solidFill>
              <a:srgbClr val="82c7a5"/>
            </a:solidFill>
            <a:round/>
          </a:ln>
        </p:spPr>
        <p:style>
          <a:lnRef idx="0"/>
          <a:fillRef idx="0"/>
          <a:effectRef idx="0"/>
          <a:fontRef idx="minor"/>
        </p:style>
      </p:sp>
      <p:pic>
        <p:nvPicPr>
          <p:cNvPr id="374" name="Google Shape;451;gdafd0aa7e4_3_239" descr=""/>
          <p:cNvPicPr/>
          <p:nvPr/>
        </p:nvPicPr>
        <p:blipFill>
          <a:blip r:embed="rId2"/>
          <a:stretch/>
        </p:blipFill>
        <p:spPr>
          <a:xfrm>
            <a:off x="6394320" y="1243080"/>
            <a:ext cx="1648800" cy="2016360"/>
          </a:xfrm>
          <a:prstGeom prst="rect">
            <a:avLst/>
          </a:prstGeom>
          <a:ln>
            <a:noFill/>
          </a:ln>
        </p:spPr>
      </p:pic>
      <p:sp>
        <p:nvSpPr>
          <p:cNvPr id="375" name="CustomShape 12"/>
          <p:cNvSpPr/>
          <p:nvPr/>
        </p:nvSpPr>
        <p:spPr>
          <a:xfrm>
            <a:off x="3770280" y="2359440"/>
            <a:ext cx="290160" cy="162720"/>
          </a:xfrm>
          <a:prstGeom prst="roundRect">
            <a:avLst>
              <a:gd name="adj" fmla="val 16667"/>
            </a:avLst>
          </a:prstGeom>
          <a:solidFill>
            <a:schemeClr val="lt2"/>
          </a:solidFill>
          <a:ln w="9360">
            <a:solidFill>
              <a:schemeClr val="dk2"/>
            </a:solidFill>
            <a:round/>
          </a:ln>
        </p:spPr>
        <p:style>
          <a:lnRef idx="0"/>
          <a:fillRef idx="0"/>
          <a:effectRef idx="0"/>
          <a:fontRef idx="minor"/>
        </p:style>
        <p:txBody>
          <a:bodyPr lIns="0" rIns="0" tIns="0" bIns="0" anchor="ctr">
            <a:noAutofit/>
          </a:bodyPr>
          <a:p>
            <a:pPr algn="ctr">
              <a:lnSpc>
                <a:spcPct val="100000"/>
              </a:lnSpc>
              <a:tabLst>
                <a:tab algn="l" pos="0"/>
              </a:tabLst>
            </a:pPr>
            <a:r>
              <a:rPr b="0" lang="en-US" sz="800" spc="-1" strike="noStrike">
                <a:solidFill>
                  <a:srgbClr val="ffffff"/>
                </a:solidFill>
                <a:latin typeface="Arial"/>
                <a:ea typeface="Arial"/>
              </a:rPr>
              <a:t>2.54</a:t>
            </a:r>
            <a:endParaRPr b="0" lang="en-US" sz="800" spc="-1" strike="noStrike">
              <a:latin typeface="Arial"/>
            </a:endParaRPr>
          </a:p>
        </p:txBody>
      </p:sp>
      <p:sp>
        <p:nvSpPr>
          <p:cNvPr id="376" name="CustomShape 13"/>
          <p:cNvSpPr/>
          <p:nvPr/>
        </p:nvSpPr>
        <p:spPr>
          <a:xfrm>
            <a:off x="4426920" y="2539080"/>
            <a:ext cx="290160" cy="162720"/>
          </a:xfrm>
          <a:prstGeom prst="roundRect">
            <a:avLst>
              <a:gd name="adj" fmla="val 16667"/>
            </a:avLst>
          </a:prstGeom>
          <a:solidFill>
            <a:schemeClr val="lt2"/>
          </a:solidFill>
          <a:ln w="9360">
            <a:solidFill>
              <a:schemeClr val="dk2"/>
            </a:solidFill>
            <a:round/>
          </a:ln>
        </p:spPr>
        <p:style>
          <a:lnRef idx="0"/>
          <a:fillRef idx="0"/>
          <a:effectRef idx="0"/>
          <a:fontRef idx="minor"/>
        </p:style>
        <p:txBody>
          <a:bodyPr lIns="0" rIns="0" tIns="0" bIns="0" anchor="ctr">
            <a:noAutofit/>
          </a:bodyPr>
          <a:p>
            <a:pPr algn="ctr">
              <a:lnSpc>
                <a:spcPct val="100000"/>
              </a:lnSpc>
              <a:tabLst>
                <a:tab algn="l" pos="0"/>
              </a:tabLst>
            </a:pPr>
            <a:r>
              <a:rPr b="0" lang="en-US" sz="800" spc="-1" strike="noStrike">
                <a:solidFill>
                  <a:srgbClr val="ffffff"/>
                </a:solidFill>
                <a:latin typeface="Arial"/>
                <a:ea typeface="Arial"/>
              </a:rPr>
              <a:t>1.05</a:t>
            </a:r>
            <a:endParaRPr b="0" lang="en-US" sz="800" spc="-1" strike="noStrike">
              <a:latin typeface="Arial"/>
            </a:endParaRPr>
          </a:p>
        </p:txBody>
      </p:sp>
      <p:sp>
        <p:nvSpPr>
          <p:cNvPr id="377" name="CustomShape 14"/>
          <p:cNvSpPr/>
          <p:nvPr/>
        </p:nvSpPr>
        <p:spPr>
          <a:xfrm>
            <a:off x="3094200" y="2539080"/>
            <a:ext cx="290160" cy="162720"/>
          </a:xfrm>
          <a:prstGeom prst="roundRect">
            <a:avLst>
              <a:gd name="adj" fmla="val 16667"/>
            </a:avLst>
          </a:prstGeom>
          <a:solidFill>
            <a:schemeClr val="lt2"/>
          </a:solidFill>
          <a:ln w="9360">
            <a:solidFill>
              <a:schemeClr val="dk2"/>
            </a:solidFill>
            <a:round/>
          </a:ln>
        </p:spPr>
        <p:style>
          <a:lnRef idx="0"/>
          <a:fillRef idx="0"/>
          <a:effectRef idx="0"/>
          <a:fontRef idx="minor"/>
        </p:style>
        <p:txBody>
          <a:bodyPr lIns="0" rIns="0" tIns="0" bIns="0" anchor="ctr">
            <a:noAutofit/>
          </a:bodyPr>
          <a:p>
            <a:pPr algn="ctr">
              <a:lnSpc>
                <a:spcPct val="100000"/>
              </a:lnSpc>
              <a:tabLst>
                <a:tab algn="l" pos="0"/>
              </a:tabLst>
            </a:pPr>
            <a:r>
              <a:rPr b="0" lang="en-US" sz="800" spc="-1" strike="noStrike">
                <a:solidFill>
                  <a:srgbClr val="ffffff"/>
                </a:solidFill>
                <a:latin typeface="Arial"/>
                <a:ea typeface="Arial"/>
              </a:rPr>
              <a:t>3.90</a:t>
            </a:r>
            <a:endParaRPr b="0" lang="en-US" sz="800" spc="-1" strike="noStrike">
              <a:latin typeface="Arial"/>
            </a:endParaRPr>
          </a:p>
        </p:txBody>
      </p:sp>
      <p:sp>
        <p:nvSpPr>
          <p:cNvPr id="378" name="CustomShape 15"/>
          <p:cNvSpPr/>
          <p:nvPr/>
        </p:nvSpPr>
        <p:spPr>
          <a:xfrm>
            <a:off x="2868840" y="3169800"/>
            <a:ext cx="290160" cy="162720"/>
          </a:xfrm>
          <a:prstGeom prst="roundRect">
            <a:avLst>
              <a:gd name="adj" fmla="val 16667"/>
            </a:avLst>
          </a:prstGeom>
          <a:solidFill>
            <a:schemeClr val="lt2"/>
          </a:solidFill>
          <a:ln w="9360">
            <a:solidFill>
              <a:schemeClr val="dk2"/>
            </a:solidFill>
            <a:round/>
          </a:ln>
        </p:spPr>
        <p:style>
          <a:lnRef idx="0"/>
          <a:fillRef idx="0"/>
          <a:effectRef idx="0"/>
          <a:fontRef idx="minor"/>
        </p:style>
        <p:txBody>
          <a:bodyPr lIns="0" rIns="0" tIns="0" bIns="0" anchor="ctr">
            <a:noAutofit/>
          </a:bodyPr>
          <a:p>
            <a:pPr algn="ctr">
              <a:lnSpc>
                <a:spcPct val="100000"/>
              </a:lnSpc>
              <a:tabLst>
                <a:tab algn="l" pos="0"/>
              </a:tabLst>
            </a:pPr>
            <a:r>
              <a:rPr b="0" lang="en-US" sz="800" spc="-1" strike="noStrike">
                <a:solidFill>
                  <a:srgbClr val="ffffff"/>
                </a:solidFill>
                <a:latin typeface="Arial"/>
                <a:ea typeface="Arial"/>
              </a:rPr>
              <a:t>4.32</a:t>
            </a:r>
            <a:endParaRPr b="0" lang="en-US" sz="800" spc="-1" strike="noStrike">
              <a:latin typeface="Arial"/>
            </a:endParaRPr>
          </a:p>
        </p:txBody>
      </p:sp>
      <p:sp>
        <p:nvSpPr>
          <p:cNvPr id="379" name="CustomShape 16"/>
          <p:cNvSpPr/>
          <p:nvPr/>
        </p:nvSpPr>
        <p:spPr>
          <a:xfrm>
            <a:off x="3072600" y="3749760"/>
            <a:ext cx="290160" cy="162720"/>
          </a:xfrm>
          <a:prstGeom prst="roundRect">
            <a:avLst>
              <a:gd name="adj" fmla="val 16667"/>
            </a:avLst>
          </a:prstGeom>
          <a:solidFill>
            <a:schemeClr val="lt2"/>
          </a:solidFill>
          <a:ln w="9360">
            <a:solidFill>
              <a:schemeClr val="dk2"/>
            </a:solidFill>
            <a:round/>
          </a:ln>
        </p:spPr>
        <p:style>
          <a:lnRef idx="0"/>
          <a:fillRef idx="0"/>
          <a:effectRef idx="0"/>
          <a:fontRef idx="minor"/>
        </p:style>
        <p:txBody>
          <a:bodyPr lIns="0" rIns="0" tIns="0" bIns="0" anchor="ctr">
            <a:noAutofit/>
          </a:bodyPr>
          <a:p>
            <a:pPr algn="ctr">
              <a:lnSpc>
                <a:spcPct val="100000"/>
              </a:lnSpc>
              <a:tabLst>
                <a:tab algn="l" pos="0"/>
              </a:tabLst>
            </a:pPr>
            <a:r>
              <a:rPr b="0" lang="en-US" sz="800" spc="-1" strike="noStrike">
                <a:solidFill>
                  <a:srgbClr val="ffffff"/>
                </a:solidFill>
                <a:latin typeface="Arial"/>
                <a:ea typeface="Arial"/>
              </a:rPr>
              <a:t>0.59</a:t>
            </a:r>
            <a:endParaRPr b="0" lang="en-US" sz="800" spc="-1" strike="noStrike">
              <a:latin typeface="Arial"/>
            </a:endParaRPr>
          </a:p>
        </p:txBody>
      </p:sp>
      <p:sp>
        <p:nvSpPr>
          <p:cNvPr id="380" name="CustomShape 17"/>
          <p:cNvSpPr/>
          <p:nvPr/>
        </p:nvSpPr>
        <p:spPr>
          <a:xfrm>
            <a:off x="4671720" y="3169800"/>
            <a:ext cx="290160" cy="162720"/>
          </a:xfrm>
          <a:prstGeom prst="roundRect">
            <a:avLst>
              <a:gd name="adj" fmla="val 16667"/>
            </a:avLst>
          </a:prstGeom>
          <a:solidFill>
            <a:schemeClr val="lt2"/>
          </a:solidFill>
          <a:ln w="9360">
            <a:solidFill>
              <a:schemeClr val="dk2"/>
            </a:solidFill>
            <a:round/>
          </a:ln>
        </p:spPr>
        <p:style>
          <a:lnRef idx="0"/>
          <a:fillRef idx="0"/>
          <a:effectRef idx="0"/>
          <a:fontRef idx="minor"/>
        </p:style>
        <p:txBody>
          <a:bodyPr lIns="0" rIns="0" tIns="0" bIns="0" anchor="ctr">
            <a:noAutofit/>
          </a:bodyPr>
          <a:p>
            <a:pPr algn="ctr">
              <a:lnSpc>
                <a:spcPct val="100000"/>
              </a:lnSpc>
              <a:tabLst>
                <a:tab algn="l" pos="0"/>
              </a:tabLst>
            </a:pPr>
            <a:r>
              <a:rPr b="0" lang="en-US" sz="800" spc="-1" strike="noStrike">
                <a:solidFill>
                  <a:srgbClr val="ffffff"/>
                </a:solidFill>
                <a:latin typeface="Arial"/>
                <a:ea typeface="Arial"/>
              </a:rPr>
              <a:t>0.68</a:t>
            </a:r>
            <a:endParaRPr b="0" lang="en-US" sz="800" spc="-1" strike="noStrike">
              <a:latin typeface="Arial"/>
            </a:endParaRPr>
          </a:p>
        </p:txBody>
      </p:sp>
      <p:sp>
        <p:nvSpPr>
          <p:cNvPr id="381" name="CustomShape 18"/>
          <p:cNvSpPr/>
          <p:nvPr/>
        </p:nvSpPr>
        <p:spPr>
          <a:xfrm>
            <a:off x="4467960" y="3749760"/>
            <a:ext cx="290160" cy="162720"/>
          </a:xfrm>
          <a:prstGeom prst="roundRect">
            <a:avLst>
              <a:gd name="adj" fmla="val 16667"/>
            </a:avLst>
          </a:prstGeom>
          <a:solidFill>
            <a:schemeClr val="lt2"/>
          </a:solidFill>
          <a:ln w="9360">
            <a:solidFill>
              <a:schemeClr val="dk2"/>
            </a:solidFill>
            <a:round/>
          </a:ln>
        </p:spPr>
        <p:style>
          <a:lnRef idx="0"/>
          <a:fillRef idx="0"/>
          <a:effectRef idx="0"/>
          <a:fontRef idx="minor"/>
        </p:style>
        <p:txBody>
          <a:bodyPr lIns="0" rIns="0" tIns="0" bIns="0" anchor="ctr">
            <a:noAutofit/>
          </a:bodyPr>
          <a:p>
            <a:pPr algn="ctr">
              <a:lnSpc>
                <a:spcPct val="100000"/>
              </a:lnSpc>
              <a:tabLst>
                <a:tab algn="l" pos="0"/>
              </a:tabLst>
            </a:pPr>
            <a:r>
              <a:rPr b="0" lang="en-US" sz="800" spc="-1" strike="noStrike">
                <a:solidFill>
                  <a:srgbClr val="ffffff"/>
                </a:solidFill>
                <a:latin typeface="Arial"/>
                <a:ea typeface="Arial"/>
              </a:rPr>
              <a:t>0.69</a:t>
            </a:r>
            <a:endParaRPr b="0" lang="en-US" sz="800" spc="-1" strike="noStrike">
              <a:latin typeface="Arial"/>
            </a:endParaRPr>
          </a:p>
        </p:txBody>
      </p:sp>
      <p:sp>
        <p:nvSpPr>
          <p:cNvPr id="382" name="CustomShape 19"/>
          <p:cNvSpPr/>
          <p:nvPr/>
        </p:nvSpPr>
        <p:spPr>
          <a:xfrm>
            <a:off x="3770280" y="4019760"/>
            <a:ext cx="290160" cy="162720"/>
          </a:xfrm>
          <a:prstGeom prst="roundRect">
            <a:avLst>
              <a:gd name="adj" fmla="val 16667"/>
            </a:avLst>
          </a:prstGeom>
          <a:solidFill>
            <a:schemeClr val="lt2"/>
          </a:solidFill>
          <a:ln w="9360">
            <a:solidFill>
              <a:schemeClr val="dk2"/>
            </a:solidFill>
            <a:round/>
          </a:ln>
        </p:spPr>
        <p:style>
          <a:lnRef idx="0"/>
          <a:fillRef idx="0"/>
          <a:effectRef idx="0"/>
          <a:fontRef idx="minor"/>
        </p:style>
        <p:txBody>
          <a:bodyPr lIns="0" rIns="0" tIns="0" bIns="0" anchor="ctr">
            <a:noAutofit/>
          </a:bodyPr>
          <a:p>
            <a:pPr algn="ctr">
              <a:lnSpc>
                <a:spcPct val="100000"/>
              </a:lnSpc>
              <a:tabLst>
                <a:tab algn="l" pos="0"/>
              </a:tabLst>
            </a:pPr>
            <a:r>
              <a:rPr b="0" lang="en-US" sz="800" spc="-1" strike="noStrike">
                <a:solidFill>
                  <a:srgbClr val="ffffff"/>
                </a:solidFill>
                <a:latin typeface="Arial"/>
                <a:ea typeface="Arial"/>
              </a:rPr>
              <a:t>0.45</a:t>
            </a:r>
            <a:endParaRPr b="0" lang="en-US" sz="8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TextShape 1"/>
          <p:cNvSpPr txBox="1"/>
          <p:nvPr/>
        </p:nvSpPr>
        <p:spPr>
          <a:xfrm>
            <a:off x="1297440" y="393840"/>
            <a:ext cx="7038720" cy="913680"/>
          </a:xfrm>
          <a:prstGeom prst="rect">
            <a:avLst/>
          </a:prstGeom>
          <a:noFill/>
          <a:ln>
            <a:noFill/>
          </a:ln>
        </p:spPr>
        <p:txBody>
          <a:bodyPr tIns="91440" bIns="91440">
            <a:normAutofit/>
          </a:bodyPr>
          <a:p>
            <a:pPr>
              <a:lnSpc>
                <a:spcPct val="100000"/>
              </a:lnSpc>
              <a:tabLst>
                <a:tab algn="l" pos="0"/>
              </a:tabLst>
            </a:pPr>
            <a:r>
              <a:rPr b="1" lang="en-US" sz="2400" spc="-1" strike="noStrike">
                <a:solidFill>
                  <a:srgbClr val="000000"/>
                </a:solidFill>
                <a:latin typeface="Arial"/>
                <a:ea typeface="Arial"/>
              </a:rPr>
              <a:t>2-3. Path Finding</a:t>
            </a:r>
            <a:endParaRPr b="0" lang="en-US" sz="2400" spc="-1" strike="noStrike">
              <a:solidFill>
                <a:srgbClr val="000000"/>
              </a:solidFill>
              <a:latin typeface="Arial"/>
            </a:endParaRPr>
          </a:p>
        </p:txBody>
      </p:sp>
      <p:sp>
        <p:nvSpPr>
          <p:cNvPr id="384" name="CustomShape 2"/>
          <p:cNvSpPr/>
          <p:nvPr/>
        </p:nvSpPr>
        <p:spPr>
          <a:xfrm>
            <a:off x="1448280" y="2036160"/>
            <a:ext cx="1253520" cy="259200"/>
          </a:xfrm>
          <a:prstGeom prst="rect">
            <a:avLst/>
          </a:prstGeom>
          <a:noFill/>
          <a:ln w="9360">
            <a:solidFill>
              <a:schemeClr val="accent1"/>
            </a:solidFill>
            <a:round/>
          </a:ln>
        </p:spPr>
        <p:style>
          <a:lnRef idx="0"/>
          <a:fillRef idx="0"/>
          <a:effectRef idx="0"/>
          <a:fontRef idx="minor"/>
        </p:style>
        <p:txBody>
          <a:bodyPr>
            <a:spAutoFit/>
          </a:bodyPr>
          <a:p>
            <a:pPr algn="ctr">
              <a:lnSpc>
                <a:spcPct val="100000"/>
              </a:lnSpc>
              <a:tabLst>
                <a:tab algn="l" pos="0"/>
              </a:tabLst>
            </a:pPr>
            <a:r>
              <a:rPr b="1" lang="en-US" sz="1100" spc="-1" strike="noStrike">
                <a:solidFill>
                  <a:srgbClr val="000000"/>
                </a:solidFill>
                <a:latin typeface="Montserrat"/>
                <a:ea typeface="Montserrat"/>
              </a:rPr>
              <a:t>Initialize</a:t>
            </a:r>
            <a:endParaRPr b="0" lang="en-US" sz="1100" spc="-1" strike="noStrike">
              <a:latin typeface="Arial"/>
            </a:endParaRPr>
          </a:p>
        </p:txBody>
      </p:sp>
      <p:sp>
        <p:nvSpPr>
          <p:cNvPr id="385" name="CustomShape 3"/>
          <p:cNvSpPr/>
          <p:nvPr/>
        </p:nvSpPr>
        <p:spPr>
          <a:xfrm>
            <a:off x="2975400" y="2036160"/>
            <a:ext cx="1253520" cy="259200"/>
          </a:xfrm>
          <a:prstGeom prst="rect">
            <a:avLst/>
          </a:prstGeom>
          <a:noFill/>
          <a:ln w="9360">
            <a:solidFill>
              <a:schemeClr val="accent1"/>
            </a:solidFill>
            <a:round/>
          </a:ln>
        </p:spPr>
        <p:style>
          <a:lnRef idx="0"/>
          <a:fillRef idx="0"/>
          <a:effectRef idx="0"/>
          <a:fontRef idx="minor"/>
        </p:style>
        <p:txBody>
          <a:bodyPr>
            <a:spAutoFit/>
          </a:bodyPr>
          <a:p>
            <a:pPr algn="ctr">
              <a:lnSpc>
                <a:spcPct val="100000"/>
              </a:lnSpc>
              <a:tabLst>
                <a:tab algn="l" pos="0"/>
              </a:tabLst>
            </a:pPr>
            <a:r>
              <a:rPr b="1" lang="en-US" sz="1100" spc="-1" strike="noStrike">
                <a:solidFill>
                  <a:srgbClr val="000000"/>
                </a:solidFill>
                <a:latin typeface="Montserrat"/>
                <a:ea typeface="Montserrat"/>
              </a:rPr>
              <a:t>Find Ball</a:t>
            </a:r>
            <a:endParaRPr b="0" lang="en-US" sz="1100" spc="-1" strike="noStrike">
              <a:latin typeface="Arial"/>
            </a:endParaRPr>
          </a:p>
        </p:txBody>
      </p:sp>
      <p:sp>
        <p:nvSpPr>
          <p:cNvPr id="386" name="CustomShape 4"/>
          <p:cNvSpPr/>
          <p:nvPr/>
        </p:nvSpPr>
        <p:spPr>
          <a:xfrm>
            <a:off x="4502520" y="2036160"/>
            <a:ext cx="1253520" cy="259200"/>
          </a:xfrm>
          <a:prstGeom prst="rect">
            <a:avLst/>
          </a:prstGeom>
          <a:noFill/>
          <a:ln w="9360">
            <a:solidFill>
              <a:schemeClr val="accent1"/>
            </a:solidFill>
            <a:round/>
          </a:ln>
        </p:spPr>
        <p:style>
          <a:lnRef idx="0"/>
          <a:fillRef idx="0"/>
          <a:effectRef idx="0"/>
          <a:fontRef idx="minor"/>
        </p:style>
        <p:txBody>
          <a:bodyPr>
            <a:spAutoFit/>
          </a:bodyPr>
          <a:p>
            <a:pPr algn="ctr">
              <a:lnSpc>
                <a:spcPct val="100000"/>
              </a:lnSpc>
              <a:tabLst>
                <a:tab algn="l" pos="0"/>
              </a:tabLst>
            </a:pPr>
            <a:r>
              <a:rPr b="1" lang="en-US" sz="1100" spc="-1" strike="noStrike">
                <a:solidFill>
                  <a:srgbClr val="000000"/>
                </a:solidFill>
                <a:latin typeface="Montserrat"/>
                <a:ea typeface="Montserrat"/>
              </a:rPr>
              <a:t>Align</a:t>
            </a:r>
            <a:endParaRPr b="0" lang="en-US" sz="1100" spc="-1" strike="noStrike">
              <a:latin typeface="Arial"/>
            </a:endParaRPr>
          </a:p>
        </p:txBody>
      </p:sp>
      <p:sp>
        <p:nvSpPr>
          <p:cNvPr id="387" name="CustomShape 5"/>
          <p:cNvSpPr/>
          <p:nvPr/>
        </p:nvSpPr>
        <p:spPr>
          <a:xfrm>
            <a:off x="6015600" y="2036160"/>
            <a:ext cx="1253520" cy="259200"/>
          </a:xfrm>
          <a:prstGeom prst="rect">
            <a:avLst/>
          </a:prstGeom>
          <a:noFill/>
          <a:ln w="9360">
            <a:solidFill>
              <a:schemeClr val="accent1"/>
            </a:solidFill>
            <a:round/>
          </a:ln>
        </p:spPr>
        <p:style>
          <a:lnRef idx="0"/>
          <a:fillRef idx="0"/>
          <a:effectRef idx="0"/>
          <a:fontRef idx="minor"/>
        </p:style>
        <p:txBody>
          <a:bodyPr>
            <a:spAutoFit/>
          </a:bodyPr>
          <a:p>
            <a:pPr algn="ctr">
              <a:lnSpc>
                <a:spcPct val="100000"/>
              </a:lnSpc>
              <a:tabLst>
                <a:tab algn="l" pos="0"/>
              </a:tabLst>
            </a:pPr>
            <a:r>
              <a:rPr b="1" lang="en-US" sz="1100" spc="-1" strike="noStrike">
                <a:solidFill>
                  <a:srgbClr val="000000"/>
                </a:solidFill>
                <a:latin typeface="Montserrat"/>
                <a:ea typeface="Montserrat"/>
              </a:rPr>
              <a:t>Approach</a:t>
            </a:r>
            <a:endParaRPr b="0" lang="en-US" sz="1100" spc="-1" strike="noStrike">
              <a:latin typeface="Arial"/>
            </a:endParaRPr>
          </a:p>
        </p:txBody>
      </p:sp>
      <p:sp>
        <p:nvSpPr>
          <p:cNvPr id="388" name="CustomShape 6"/>
          <p:cNvSpPr/>
          <p:nvPr/>
        </p:nvSpPr>
        <p:spPr>
          <a:xfrm>
            <a:off x="6015600" y="3414600"/>
            <a:ext cx="1253520" cy="259200"/>
          </a:xfrm>
          <a:prstGeom prst="rect">
            <a:avLst/>
          </a:prstGeom>
          <a:noFill/>
          <a:ln w="9360">
            <a:solidFill>
              <a:schemeClr val="accent1"/>
            </a:solidFill>
            <a:round/>
          </a:ln>
        </p:spPr>
        <p:style>
          <a:lnRef idx="0"/>
          <a:fillRef idx="0"/>
          <a:effectRef idx="0"/>
          <a:fontRef idx="minor"/>
        </p:style>
        <p:txBody>
          <a:bodyPr>
            <a:spAutoFit/>
          </a:bodyPr>
          <a:p>
            <a:pPr algn="ctr">
              <a:lnSpc>
                <a:spcPct val="100000"/>
              </a:lnSpc>
              <a:tabLst>
                <a:tab algn="l" pos="0"/>
              </a:tabLst>
            </a:pPr>
            <a:r>
              <a:rPr b="1" lang="en-US" sz="1100" spc="-1" strike="noStrike">
                <a:solidFill>
                  <a:srgbClr val="000000"/>
                </a:solidFill>
                <a:latin typeface="Montserrat"/>
                <a:ea typeface="Montserrat"/>
              </a:rPr>
              <a:t>Catch</a:t>
            </a:r>
            <a:endParaRPr b="0" lang="en-US" sz="1100" spc="-1" strike="noStrike">
              <a:latin typeface="Arial"/>
            </a:endParaRPr>
          </a:p>
        </p:txBody>
      </p:sp>
      <p:sp>
        <p:nvSpPr>
          <p:cNvPr id="389" name="CustomShape 7"/>
          <p:cNvSpPr/>
          <p:nvPr/>
        </p:nvSpPr>
        <p:spPr>
          <a:xfrm>
            <a:off x="3722760" y="2597040"/>
            <a:ext cx="1253520" cy="426600"/>
          </a:xfrm>
          <a:prstGeom prst="rect">
            <a:avLst/>
          </a:prstGeom>
          <a:noFill/>
          <a:ln w="9360">
            <a:solidFill>
              <a:schemeClr val="accent1"/>
            </a:solidFill>
            <a:round/>
          </a:ln>
        </p:spPr>
        <p:style>
          <a:lnRef idx="0"/>
          <a:fillRef idx="0"/>
          <a:effectRef idx="0"/>
          <a:fontRef idx="minor"/>
        </p:style>
        <p:txBody>
          <a:bodyPr>
            <a:spAutoFit/>
          </a:bodyPr>
          <a:p>
            <a:pPr algn="ctr">
              <a:lnSpc>
                <a:spcPct val="100000"/>
              </a:lnSpc>
              <a:tabLst>
                <a:tab algn="l" pos="0"/>
              </a:tabLst>
            </a:pPr>
            <a:r>
              <a:rPr b="1" lang="en-US" sz="1100" spc="-1" strike="noStrike">
                <a:solidFill>
                  <a:srgbClr val="000000"/>
                </a:solidFill>
                <a:latin typeface="Montserrat"/>
                <a:ea typeface="Montserrat"/>
              </a:rPr>
              <a:t>Avoid Obstacle</a:t>
            </a:r>
            <a:endParaRPr b="0" lang="en-US" sz="1100" spc="-1" strike="noStrike">
              <a:latin typeface="Arial"/>
            </a:endParaRPr>
          </a:p>
        </p:txBody>
      </p:sp>
      <p:sp>
        <p:nvSpPr>
          <p:cNvPr id="390" name="CustomShape 8"/>
          <p:cNvSpPr/>
          <p:nvPr/>
        </p:nvSpPr>
        <p:spPr>
          <a:xfrm>
            <a:off x="4502520" y="3414600"/>
            <a:ext cx="1253520" cy="259200"/>
          </a:xfrm>
          <a:prstGeom prst="rect">
            <a:avLst/>
          </a:prstGeom>
          <a:noFill/>
          <a:ln w="9360">
            <a:solidFill>
              <a:schemeClr val="accent1"/>
            </a:solidFill>
            <a:round/>
          </a:ln>
        </p:spPr>
        <p:style>
          <a:lnRef idx="0"/>
          <a:fillRef idx="0"/>
          <a:effectRef idx="0"/>
          <a:fontRef idx="minor"/>
        </p:style>
        <p:txBody>
          <a:bodyPr>
            <a:spAutoFit/>
          </a:bodyPr>
          <a:p>
            <a:pPr algn="ctr">
              <a:lnSpc>
                <a:spcPct val="100000"/>
              </a:lnSpc>
              <a:tabLst>
                <a:tab algn="l" pos="0"/>
              </a:tabLst>
            </a:pPr>
            <a:r>
              <a:rPr b="1" lang="en-US" sz="1100" spc="-1" strike="noStrike">
                <a:solidFill>
                  <a:srgbClr val="000000"/>
                </a:solidFill>
                <a:latin typeface="Montserrat"/>
                <a:ea typeface="Montserrat"/>
              </a:rPr>
              <a:t>Find Goal</a:t>
            </a:r>
            <a:endParaRPr b="0" lang="en-US" sz="1100" spc="-1" strike="noStrike">
              <a:latin typeface="Arial"/>
            </a:endParaRPr>
          </a:p>
        </p:txBody>
      </p:sp>
      <p:sp>
        <p:nvSpPr>
          <p:cNvPr id="391" name="CustomShape 9"/>
          <p:cNvSpPr/>
          <p:nvPr/>
        </p:nvSpPr>
        <p:spPr>
          <a:xfrm>
            <a:off x="2975400" y="3414600"/>
            <a:ext cx="1253520" cy="259200"/>
          </a:xfrm>
          <a:prstGeom prst="rect">
            <a:avLst/>
          </a:prstGeom>
          <a:noFill/>
          <a:ln w="9360">
            <a:solidFill>
              <a:schemeClr val="accent1"/>
            </a:solidFill>
            <a:round/>
          </a:ln>
        </p:spPr>
        <p:style>
          <a:lnRef idx="0"/>
          <a:fillRef idx="0"/>
          <a:effectRef idx="0"/>
          <a:fontRef idx="minor"/>
        </p:style>
        <p:txBody>
          <a:bodyPr>
            <a:spAutoFit/>
          </a:bodyPr>
          <a:p>
            <a:pPr algn="ctr">
              <a:lnSpc>
                <a:spcPct val="100000"/>
              </a:lnSpc>
              <a:tabLst>
                <a:tab algn="l" pos="0"/>
              </a:tabLst>
            </a:pPr>
            <a:r>
              <a:rPr b="1" lang="en-US" sz="1100" spc="-1" strike="noStrike">
                <a:solidFill>
                  <a:srgbClr val="000000"/>
                </a:solidFill>
                <a:latin typeface="Montserrat"/>
                <a:ea typeface="Montserrat"/>
              </a:rPr>
              <a:t>Approach </a:t>
            </a:r>
            <a:endParaRPr b="0" lang="en-US" sz="1100" spc="-1" strike="noStrike">
              <a:latin typeface="Arial"/>
            </a:endParaRPr>
          </a:p>
        </p:txBody>
      </p:sp>
      <p:sp>
        <p:nvSpPr>
          <p:cNvPr id="392" name="CustomShape 10"/>
          <p:cNvSpPr/>
          <p:nvPr/>
        </p:nvSpPr>
        <p:spPr>
          <a:xfrm>
            <a:off x="1448280" y="3414600"/>
            <a:ext cx="1253520" cy="259200"/>
          </a:xfrm>
          <a:prstGeom prst="rect">
            <a:avLst/>
          </a:prstGeom>
          <a:noFill/>
          <a:ln w="9360">
            <a:solidFill>
              <a:schemeClr val="accent1"/>
            </a:solidFill>
            <a:round/>
          </a:ln>
        </p:spPr>
        <p:style>
          <a:lnRef idx="0"/>
          <a:fillRef idx="0"/>
          <a:effectRef idx="0"/>
          <a:fontRef idx="minor"/>
        </p:style>
        <p:txBody>
          <a:bodyPr>
            <a:spAutoFit/>
          </a:bodyPr>
          <a:p>
            <a:pPr algn="ctr">
              <a:lnSpc>
                <a:spcPct val="100000"/>
              </a:lnSpc>
              <a:tabLst>
                <a:tab algn="l" pos="0"/>
              </a:tabLst>
            </a:pPr>
            <a:r>
              <a:rPr b="1" lang="en-US" sz="1100" spc="-1" strike="noStrike">
                <a:solidFill>
                  <a:srgbClr val="000000"/>
                </a:solidFill>
                <a:latin typeface="Montserrat"/>
                <a:ea typeface="Montserrat"/>
              </a:rPr>
              <a:t>Goal In</a:t>
            </a:r>
            <a:endParaRPr b="0" lang="en-US" sz="1100" spc="-1" strike="noStrike">
              <a:latin typeface="Arial"/>
            </a:endParaRPr>
          </a:p>
        </p:txBody>
      </p:sp>
      <p:sp>
        <p:nvSpPr>
          <p:cNvPr id="393" name="CustomShape 11"/>
          <p:cNvSpPr/>
          <p:nvPr/>
        </p:nvSpPr>
        <p:spPr>
          <a:xfrm flipH="1">
            <a:off x="4976280" y="2297880"/>
            <a:ext cx="1665720" cy="514080"/>
          </a:xfrm>
          <a:custGeom>
            <a:avLst/>
            <a:gdLst/>
            <a:ahLst/>
            <a:rect l="l" t="t" r="r" b="b"/>
            <a:pathLst>
              <a:path w="21600" h="21600">
                <a:moveTo>
                  <a:pt x="0" y="0"/>
                </a:moveTo>
                <a:lnTo>
                  <a:pt x="21600" y="21600"/>
                </a:lnTo>
              </a:path>
            </a:pathLst>
          </a:custGeom>
          <a:noFill/>
          <a:ln w="9360">
            <a:solidFill>
              <a:srgbClr val="0145ac"/>
            </a:solidFill>
            <a:round/>
          </a:ln>
        </p:spPr>
        <p:style>
          <a:lnRef idx="0"/>
          <a:fillRef idx="0"/>
          <a:effectRef idx="0"/>
          <a:fontRef idx="minor"/>
        </p:style>
      </p:sp>
      <p:sp>
        <p:nvSpPr>
          <p:cNvPr id="394" name="CustomShape 12"/>
          <p:cNvSpPr/>
          <p:nvPr/>
        </p:nvSpPr>
        <p:spPr>
          <a:xfrm flipH="1">
            <a:off x="3602160" y="2812320"/>
            <a:ext cx="120240" cy="601920"/>
          </a:xfrm>
          <a:custGeom>
            <a:avLst/>
            <a:gdLst/>
            <a:ahLst/>
            <a:rect l="l" t="t" r="r" b="b"/>
            <a:pathLst>
              <a:path w="21600" h="21600">
                <a:moveTo>
                  <a:pt x="0" y="0"/>
                </a:moveTo>
                <a:lnTo>
                  <a:pt x="21600" y="21600"/>
                </a:lnTo>
              </a:path>
            </a:pathLst>
          </a:custGeom>
          <a:noFill/>
          <a:ln w="9360">
            <a:solidFill>
              <a:srgbClr val="0145ac"/>
            </a:solidFill>
            <a:round/>
          </a:ln>
        </p:spPr>
        <p:style>
          <a:lnRef idx="0"/>
          <a:fillRef idx="0"/>
          <a:effectRef idx="0"/>
          <a:fontRef idx="minor"/>
        </p:style>
      </p:sp>
      <p:pic>
        <p:nvPicPr>
          <p:cNvPr id="395" name="Google Shape;476;p17" descr=""/>
          <p:cNvPicPr/>
          <p:nvPr/>
        </p:nvPicPr>
        <p:blipFill>
          <a:blip r:embed="rId1"/>
          <a:stretch/>
        </p:blipFill>
        <p:spPr>
          <a:xfrm>
            <a:off x="1448280" y="3752280"/>
            <a:ext cx="1253520" cy="897840"/>
          </a:xfrm>
          <a:prstGeom prst="rect">
            <a:avLst/>
          </a:prstGeom>
          <a:ln>
            <a:noFill/>
          </a:ln>
        </p:spPr>
      </p:pic>
      <p:pic>
        <p:nvPicPr>
          <p:cNvPr id="396" name="Google Shape;477;p17" descr=""/>
          <p:cNvPicPr/>
          <p:nvPr/>
        </p:nvPicPr>
        <p:blipFill>
          <a:blip r:embed="rId2"/>
          <a:stretch/>
        </p:blipFill>
        <p:spPr>
          <a:xfrm>
            <a:off x="2975400" y="3752280"/>
            <a:ext cx="1253520" cy="897840"/>
          </a:xfrm>
          <a:prstGeom prst="rect">
            <a:avLst/>
          </a:prstGeom>
          <a:ln>
            <a:noFill/>
          </a:ln>
        </p:spPr>
      </p:pic>
      <p:pic>
        <p:nvPicPr>
          <p:cNvPr id="397" name="Google Shape;478;p17" descr=""/>
          <p:cNvPicPr/>
          <p:nvPr/>
        </p:nvPicPr>
        <p:blipFill>
          <a:blip r:embed="rId3"/>
          <a:stretch/>
        </p:blipFill>
        <p:spPr>
          <a:xfrm>
            <a:off x="4502520" y="3752280"/>
            <a:ext cx="1253520" cy="897840"/>
          </a:xfrm>
          <a:prstGeom prst="rect">
            <a:avLst/>
          </a:prstGeom>
          <a:ln>
            <a:noFill/>
          </a:ln>
        </p:spPr>
      </p:pic>
      <p:pic>
        <p:nvPicPr>
          <p:cNvPr id="398" name="Google Shape;479;p17" descr=""/>
          <p:cNvPicPr/>
          <p:nvPr/>
        </p:nvPicPr>
        <p:blipFill>
          <a:blip r:embed="rId4"/>
          <a:stretch/>
        </p:blipFill>
        <p:spPr>
          <a:xfrm>
            <a:off x="6015600" y="3752280"/>
            <a:ext cx="1253520" cy="887760"/>
          </a:xfrm>
          <a:prstGeom prst="rect">
            <a:avLst/>
          </a:prstGeom>
          <a:ln>
            <a:noFill/>
          </a:ln>
        </p:spPr>
      </p:pic>
      <p:pic>
        <p:nvPicPr>
          <p:cNvPr id="399" name="Google Shape;480;p17" descr=""/>
          <p:cNvPicPr/>
          <p:nvPr/>
        </p:nvPicPr>
        <p:blipFill>
          <a:blip r:embed="rId5"/>
          <a:stretch/>
        </p:blipFill>
        <p:spPr>
          <a:xfrm>
            <a:off x="6015600" y="1073880"/>
            <a:ext cx="1253520" cy="887760"/>
          </a:xfrm>
          <a:prstGeom prst="rect">
            <a:avLst/>
          </a:prstGeom>
          <a:ln>
            <a:noFill/>
          </a:ln>
        </p:spPr>
      </p:pic>
      <p:pic>
        <p:nvPicPr>
          <p:cNvPr id="400" name="Google Shape;481;p17" descr=""/>
          <p:cNvPicPr/>
          <p:nvPr/>
        </p:nvPicPr>
        <p:blipFill>
          <a:blip r:embed="rId6"/>
          <a:stretch/>
        </p:blipFill>
        <p:spPr>
          <a:xfrm>
            <a:off x="2975400" y="1073880"/>
            <a:ext cx="1253520" cy="887760"/>
          </a:xfrm>
          <a:prstGeom prst="rect">
            <a:avLst/>
          </a:prstGeom>
          <a:ln>
            <a:noFill/>
          </a:ln>
        </p:spPr>
      </p:pic>
      <p:pic>
        <p:nvPicPr>
          <p:cNvPr id="401" name="Google Shape;482;p17" descr=""/>
          <p:cNvPicPr/>
          <p:nvPr/>
        </p:nvPicPr>
        <p:blipFill>
          <a:blip r:embed="rId7"/>
          <a:stretch/>
        </p:blipFill>
        <p:spPr>
          <a:xfrm>
            <a:off x="1448280" y="1073880"/>
            <a:ext cx="1253520" cy="897840"/>
          </a:xfrm>
          <a:prstGeom prst="rect">
            <a:avLst/>
          </a:prstGeom>
          <a:ln>
            <a:noFill/>
          </a:ln>
        </p:spPr>
      </p:pic>
      <p:pic>
        <p:nvPicPr>
          <p:cNvPr id="402" name="Google Shape;483;p17" descr=""/>
          <p:cNvPicPr/>
          <p:nvPr/>
        </p:nvPicPr>
        <p:blipFill>
          <a:blip r:embed="rId8"/>
          <a:stretch/>
        </p:blipFill>
        <p:spPr>
          <a:xfrm>
            <a:off x="4502520" y="1073880"/>
            <a:ext cx="1253520" cy="887760"/>
          </a:xfrm>
          <a:prstGeom prst="rect">
            <a:avLst/>
          </a:prstGeom>
          <a:ln>
            <a:noFill/>
          </a:ln>
        </p:spPr>
      </p:pic>
      <p:sp>
        <p:nvSpPr>
          <p:cNvPr id="403" name="CustomShape 13"/>
          <p:cNvSpPr/>
          <p:nvPr/>
        </p:nvSpPr>
        <p:spPr>
          <a:xfrm>
            <a:off x="3549600" y="1187280"/>
            <a:ext cx="225360" cy="514080"/>
          </a:xfrm>
          <a:prstGeom prst="curvedRightArrow">
            <a:avLst>
              <a:gd name="adj1" fmla="val 25000"/>
              <a:gd name="adj2" fmla="val 50000"/>
              <a:gd name="adj3" fmla="val 25000"/>
            </a:avLst>
          </a:prstGeom>
          <a:solidFill>
            <a:srgbClr val="0145ac"/>
          </a:solidFill>
          <a:ln w="9360">
            <a:solidFill>
              <a:schemeClr val="dk2"/>
            </a:solidFill>
            <a:round/>
          </a:ln>
        </p:spPr>
        <p:style>
          <a:lnRef idx="0"/>
          <a:fillRef idx="0"/>
          <a:effectRef idx="0"/>
          <a:fontRef idx="minor"/>
        </p:style>
      </p:sp>
      <p:sp>
        <p:nvSpPr>
          <p:cNvPr id="404" name="CustomShape 14"/>
          <p:cNvSpPr/>
          <p:nvPr/>
        </p:nvSpPr>
        <p:spPr>
          <a:xfrm flipH="1">
            <a:off x="4625280" y="1378440"/>
            <a:ext cx="794520" cy="387360"/>
          </a:xfrm>
          <a:custGeom>
            <a:avLst/>
            <a:gdLst/>
            <a:ahLst/>
            <a:rect l="l" t="t" r="r" b="b"/>
            <a:pathLst>
              <a:path w="21600" h="21600">
                <a:moveTo>
                  <a:pt x="0" y="0"/>
                </a:moveTo>
                <a:lnTo>
                  <a:pt x="21600" y="21600"/>
                </a:lnTo>
              </a:path>
            </a:pathLst>
          </a:custGeom>
          <a:noFill/>
          <a:ln w="9360">
            <a:solidFill>
              <a:srgbClr val="4472c4"/>
            </a:solidFill>
            <a:round/>
            <a:tailEnd len="med" type="triangle" w="med"/>
          </a:ln>
        </p:spPr>
        <p:style>
          <a:lnRef idx="0"/>
          <a:fillRef idx="0"/>
          <a:effectRef idx="0"/>
          <a:fontRef idx="minor"/>
        </p:style>
      </p:sp>
      <p:sp>
        <p:nvSpPr>
          <p:cNvPr id="405" name="CustomShape 15"/>
          <p:cNvSpPr/>
          <p:nvPr/>
        </p:nvSpPr>
        <p:spPr>
          <a:xfrm>
            <a:off x="2748240" y="1456560"/>
            <a:ext cx="225360" cy="261360"/>
          </a:xfrm>
          <a:prstGeom prst="rightArrow">
            <a:avLst>
              <a:gd name="adj1" fmla="val 50000"/>
              <a:gd name="adj2" fmla="val 50000"/>
            </a:avLst>
          </a:prstGeom>
          <a:solidFill>
            <a:schemeClr val="lt2"/>
          </a:solidFill>
          <a:ln w="9360">
            <a:solidFill>
              <a:schemeClr val="dk2"/>
            </a:solidFill>
            <a:round/>
          </a:ln>
        </p:spPr>
        <p:style>
          <a:lnRef idx="0"/>
          <a:fillRef idx="0"/>
          <a:effectRef idx="0"/>
          <a:fontRef idx="minor"/>
        </p:style>
      </p:sp>
      <p:sp>
        <p:nvSpPr>
          <p:cNvPr id="406" name="CustomShape 16"/>
          <p:cNvSpPr/>
          <p:nvPr/>
        </p:nvSpPr>
        <p:spPr>
          <a:xfrm>
            <a:off x="4253040" y="1456560"/>
            <a:ext cx="225360" cy="261360"/>
          </a:xfrm>
          <a:prstGeom prst="rightArrow">
            <a:avLst>
              <a:gd name="adj1" fmla="val 50000"/>
              <a:gd name="adj2" fmla="val 50000"/>
            </a:avLst>
          </a:prstGeom>
          <a:solidFill>
            <a:schemeClr val="lt2"/>
          </a:solidFill>
          <a:ln w="9360">
            <a:solidFill>
              <a:schemeClr val="dk2"/>
            </a:solidFill>
            <a:round/>
          </a:ln>
        </p:spPr>
        <p:style>
          <a:lnRef idx="0"/>
          <a:fillRef idx="0"/>
          <a:effectRef idx="0"/>
          <a:fontRef idx="minor"/>
        </p:style>
      </p:sp>
      <p:sp>
        <p:nvSpPr>
          <p:cNvPr id="407" name="CustomShape 17"/>
          <p:cNvSpPr/>
          <p:nvPr/>
        </p:nvSpPr>
        <p:spPr>
          <a:xfrm>
            <a:off x="5773320" y="1456560"/>
            <a:ext cx="225360" cy="261360"/>
          </a:xfrm>
          <a:prstGeom prst="rightArrow">
            <a:avLst>
              <a:gd name="adj1" fmla="val 50000"/>
              <a:gd name="adj2" fmla="val 50000"/>
            </a:avLst>
          </a:prstGeom>
          <a:solidFill>
            <a:schemeClr val="lt2"/>
          </a:solidFill>
          <a:ln w="9360">
            <a:solidFill>
              <a:schemeClr val="dk2"/>
            </a:solidFill>
            <a:round/>
          </a:ln>
        </p:spPr>
        <p:style>
          <a:lnRef idx="0"/>
          <a:fillRef idx="0"/>
          <a:effectRef idx="0"/>
          <a:fontRef idx="minor"/>
        </p:style>
      </p:sp>
      <p:sp>
        <p:nvSpPr>
          <p:cNvPr id="408" name="CustomShape 18"/>
          <p:cNvSpPr/>
          <p:nvPr/>
        </p:nvSpPr>
        <p:spPr>
          <a:xfrm flipH="1">
            <a:off x="5773320" y="4047480"/>
            <a:ext cx="225360" cy="261360"/>
          </a:xfrm>
          <a:prstGeom prst="rightArrow">
            <a:avLst>
              <a:gd name="adj1" fmla="val 50000"/>
              <a:gd name="adj2" fmla="val 50000"/>
            </a:avLst>
          </a:prstGeom>
          <a:solidFill>
            <a:schemeClr val="lt2"/>
          </a:solidFill>
          <a:ln w="9360">
            <a:solidFill>
              <a:schemeClr val="dk2"/>
            </a:solidFill>
            <a:round/>
          </a:ln>
        </p:spPr>
        <p:style>
          <a:lnRef idx="0"/>
          <a:fillRef idx="0"/>
          <a:effectRef idx="0"/>
          <a:fontRef idx="minor"/>
        </p:style>
      </p:sp>
      <p:sp>
        <p:nvSpPr>
          <p:cNvPr id="409" name="CustomShape 19"/>
          <p:cNvSpPr/>
          <p:nvPr/>
        </p:nvSpPr>
        <p:spPr>
          <a:xfrm flipH="1">
            <a:off x="4245120" y="4070880"/>
            <a:ext cx="225360" cy="261360"/>
          </a:xfrm>
          <a:prstGeom prst="rightArrow">
            <a:avLst>
              <a:gd name="adj1" fmla="val 50000"/>
              <a:gd name="adj2" fmla="val 50000"/>
            </a:avLst>
          </a:prstGeom>
          <a:solidFill>
            <a:schemeClr val="lt2"/>
          </a:solidFill>
          <a:ln w="9360">
            <a:solidFill>
              <a:schemeClr val="dk2"/>
            </a:solidFill>
            <a:round/>
          </a:ln>
        </p:spPr>
        <p:style>
          <a:lnRef idx="0"/>
          <a:fillRef idx="0"/>
          <a:effectRef idx="0"/>
          <a:fontRef idx="minor"/>
        </p:style>
      </p:sp>
      <p:sp>
        <p:nvSpPr>
          <p:cNvPr id="410" name="CustomShape 20"/>
          <p:cNvSpPr/>
          <p:nvPr/>
        </p:nvSpPr>
        <p:spPr>
          <a:xfrm flipH="1">
            <a:off x="2725920" y="4070880"/>
            <a:ext cx="225360" cy="261360"/>
          </a:xfrm>
          <a:prstGeom prst="rightArrow">
            <a:avLst>
              <a:gd name="adj1" fmla="val 50000"/>
              <a:gd name="adj2" fmla="val 50000"/>
            </a:avLst>
          </a:prstGeom>
          <a:solidFill>
            <a:schemeClr val="lt2"/>
          </a:solidFill>
          <a:ln w="9360">
            <a:solidFill>
              <a:schemeClr val="dk2"/>
            </a:solidFill>
            <a:round/>
          </a:ln>
        </p:spPr>
        <p:style>
          <a:lnRef idx="0"/>
          <a:fillRef idx="0"/>
          <a:effectRef idx="0"/>
          <a:fontRef idx="minor"/>
        </p:style>
      </p:sp>
      <p:sp>
        <p:nvSpPr>
          <p:cNvPr id="411" name="CustomShape 21"/>
          <p:cNvSpPr/>
          <p:nvPr/>
        </p:nvSpPr>
        <p:spPr>
          <a:xfrm rot="5400000">
            <a:off x="6245280" y="2733840"/>
            <a:ext cx="794520" cy="261360"/>
          </a:xfrm>
          <a:prstGeom prst="rightArrow">
            <a:avLst>
              <a:gd name="adj1" fmla="val 50000"/>
              <a:gd name="adj2" fmla="val 50000"/>
            </a:avLst>
          </a:prstGeom>
          <a:solidFill>
            <a:schemeClr val="lt2"/>
          </a:solidFill>
          <a:ln w="9360">
            <a:solidFill>
              <a:schemeClr val="dk2"/>
            </a:solidFill>
            <a:round/>
          </a:ln>
        </p:spPr>
        <p:style>
          <a:lnRef idx="0"/>
          <a:fillRef idx="0"/>
          <a:effectRef idx="0"/>
          <a:fontRef idx="minor"/>
        </p:style>
      </p:sp>
      <p:sp>
        <p:nvSpPr>
          <p:cNvPr id="412" name="CustomShape 22"/>
          <p:cNvSpPr/>
          <p:nvPr/>
        </p:nvSpPr>
        <p:spPr>
          <a:xfrm rot="16200000">
            <a:off x="1659240" y="2725200"/>
            <a:ext cx="794520" cy="261360"/>
          </a:xfrm>
          <a:prstGeom prst="rightArrow">
            <a:avLst>
              <a:gd name="adj1" fmla="val 50000"/>
              <a:gd name="adj2" fmla="val 50000"/>
            </a:avLst>
          </a:prstGeom>
          <a:solidFill>
            <a:schemeClr val="lt2"/>
          </a:solidFill>
          <a:ln w="9360">
            <a:solidFill>
              <a:schemeClr val="dk2"/>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TextShape 1"/>
          <p:cNvSpPr txBox="1"/>
          <p:nvPr/>
        </p:nvSpPr>
        <p:spPr>
          <a:xfrm>
            <a:off x="1297440" y="393840"/>
            <a:ext cx="7038720" cy="913680"/>
          </a:xfrm>
          <a:prstGeom prst="rect">
            <a:avLst/>
          </a:prstGeom>
          <a:noFill/>
          <a:ln>
            <a:noFill/>
          </a:ln>
        </p:spPr>
        <p:txBody>
          <a:bodyPr tIns="91440" bIns="91440">
            <a:normAutofit/>
          </a:bodyPr>
          <a:p>
            <a:pPr>
              <a:lnSpc>
                <a:spcPct val="100000"/>
              </a:lnSpc>
              <a:tabLst>
                <a:tab algn="l" pos="0"/>
              </a:tabLst>
            </a:pPr>
            <a:r>
              <a:rPr b="1" lang="en-US" sz="2400" spc="-1" strike="noStrike">
                <a:solidFill>
                  <a:srgbClr val="000000"/>
                </a:solidFill>
                <a:latin typeface="Arial"/>
                <a:ea typeface="Arial"/>
              </a:rPr>
              <a:t>2-3. Path Finding</a:t>
            </a:r>
            <a:endParaRPr b="0" lang="en-US" sz="2400" spc="-1" strike="noStrike">
              <a:solidFill>
                <a:srgbClr val="000000"/>
              </a:solidFill>
              <a:latin typeface="Arial"/>
            </a:endParaRPr>
          </a:p>
        </p:txBody>
      </p:sp>
      <p:sp>
        <p:nvSpPr>
          <p:cNvPr id="414" name="CustomShape 2"/>
          <p:cNvSpPr/>
          <p:nvPr/>
        </p:nvSpPr>
        <p:spPr>
          <a:xfrm>
            <a:off x="1345320" y="2475720"/>
            <a:ext cx="1960920" cy="259200"/>
          </a:xfrm>
          <a:prstGeom prst="rect">
            <a:avLst/>
          </a:prstGeom>
          <a:noFill/>
          <a:ln w="9360">
            <a:solidFill>
              <a:schemeClr val="accent1"/>
            </a:solidFill>
            <a:round/>
          </a:ln>
        </p:spPr>
        <p:style>
          <a:lnRef idx="0"/>
          <a:fillRef idx="0"/>
          <a:effectRef idx="0"/>
          <a:fontRef idx="minor"/>
        </p:style>
        <p:txBody>
          <a:bodyPr>
            <a:spAutoFit/>
          </a:bodyPr>
          <a:p>
            <a:pPr algn="ctr">
              <a:lnSpc>
                <a:spcPct val="100000"/>
              </a:lnSpc>
              <a:tabLst>
                <a:tab algn="l" pos="0"/>
              </a:tabLst>
            </a:pPr>
            <a:r>
              <a:rPr b="1" lang="en-US" sz="1100" spc="-1" strike="noStrike">
                <a:solidFill>
                  <a:srgbClr val="000000"/>
                </a:solidFill>
                <a:latin typeface="Montserrat"/>
                <a:ea typeface="Montserrat"/>
              </a:rPr>
              <a:t>Initialize</a:t>
            </a:r>
            <a:endParaRPr b="0" lang="en-US" sz="1100" spc="-1" strike="noStrike">
              <a:latin typeface="Arial"/>
            </a:endParaRPr>
          </a:p>
        </p:txBody>
      </p:sp>
      <p:sp>
        <p:nvSpPr>
          <p:cNvPr id="415" name="CustomShape 3"/>
          <p:cNvSpPr/>
          <p:nvPr/>
        </p:nvSpPr>
        <p:spPr>
          <a:xfrm>
            <a:off x="1345320" y="4214880"/>
            <a:ext cx="1960920" cy="259200"/>
          </a:xfrm>
          <a:prstGeom prst="rect">
            <a:avLst/>
          </a:prstGeom>
          <a:noFill/>
          <a:ln w="9360">
            <a:solidFill>
              <a:schemeClr val="accent1"/>
            </a:solidFill>
            <a:round/>
          </a:ln>
        </p:spPr>
        <p:style>
          <a:lnRef idx="0"/>
          <a:fillRef idx="0"/>
          <a:effectRef idx="0"/>
          <a:fontRef idx="minor"/>
        </p:style>
        <p:txBody>
          <a:bodyPr>
            <a:spAutoFit/>
          </a:bodyPr>
          <a:p>
            <a:pPr algn="ctr">
              <a:lnSpc>
                <a:spcPct val="100000"/>
              </a:lnSpc>
              <a:tabLst>
                <a:tab algn="l" pos="0"/>
              </a:tabLst>
            </a:pPr>
            <a:r>
              <a:rPr b="1" lang="en-US" sz="1100" spc="-1" strike="noStrike">
                <a:solidFill>
                  <a:srgbClr val="000000"/>
                </a:solidFill>
                <a:latin typeface="Montserrat"/>
                <a:ea typeface="Montserrat"/>
              </a:rPr>
              <a:t>Find Ball</a:t>
            </a:r>
            <a:endParaRPr b="0" lang="en-US" sz="1100" spc="-1" strike="noStrike">
              <a:latin typeface="Arial"/>
            </a:endParaRPr>
          </a:p>
        </p:txBody>
      </p:sp>
      <p:pic>
        <p:nvPicPr>
          <p:cNvPr id="416" name="Google Shape;501;gdafd0aa7e4_3_431" descr=""/>
          <p:cNvPicPr/>
          <p:nvPr/>
        </p:nvPicPr>
        <p:blipFill>
          <a:blip r:embed="rId1"/>
          <a:stretch/>
        </p:blipFill>
        <p:spPr>
          <a:xfrm>
            <a:off x="1345320" y="3040200"/>
            <a:ext cx="1960560" cy="1112400"/>
          </a:xfrm>
          <a:prstGeom prst="rect">
            <a:avLst/>
          </a:prstGeom>
          <a:ln>
            <a:noFill/>
          </a:ln>
        </p:spPr>
      </p:pic>
      <p:pic>
        <p:nvPicPr>
          <p:cNvPr id="417" name="Google Shape;502;gdafd0aa7e4_3_431" descr=""/>
          <p:cNvPicPr/>
          <p:nvPr/>
        </p:nvPicPr>
        <p:blipFill>
          <a:blip r:embed="rId2"/>
          <a:stretch/>
        </p:blipFill>
        <p:spPr>
          <a:xfrm>
            <a:off x="1345320" y="1270080"/>
            <a:ext cx="1960560" cy="1125000"/>
          </a:xfrm>
          <a:prstGeom prst="rect">
            <a:avLst/>
          </a:prstGeom>
          <a:ln>
            <a:noFill/>
          </a:ln>
        </p:spPr>
      </p:pic>
      <p:sp>
        <p:nvSpPr>
          <p:cNvPr id="418" name="CustomShape 4"/>
          <p:cNvSpPr/>
          <p:nvPr/>
        </p:nvSpPr>
        <p:spPr>
          <a:xfrm>
            <a:off x="2298960" y="3218760"/>
            <a:ext cx="225360" cy="514080"/>
          </a:xfrm>
          <a:prstGeom prst="curvedRightArrow">
            <a:avLst>
              <a:gd name="adj1" fmla="val 25000"/>
              <a:gd name="adj2" fmla="val 50000"/>
              <a:gd name="adj3" fmla="val 25000"/>
            </a:avLst>
          </a:prstGeom>
          <a:solidFill>
            <a:srgbClr val="0145ac"/>
          </a:solidFill>
          <a:ln w="9360">
            <a:solidFill>
              <a:schemeClr val="dk2"/>
            </a:solidFill>
            <a:round/>
          </a:ln>
        </p:spPr>
        <p:style>
          <a:lnRef idx="0"/>
          <a:fillRef idx="0"/>
          <a:effectRef idx="0"/>
          <a:fontRef idx="minor"/>
        </p:style>
      </p:sp>
      <p:sp>
        <p:nvSpPr>
          <p:cNvPr id="419" name="CustomShape 5"/>
          <p:cNvSpPr/>
          <p:nvPr/>
        </p:nvSpPr>
        <p:spPr>
          <a:xfrm>
            <a:off x="3723480" y="3265920"/>
            <a:ext cx="3403800" cy="928800"/>
          </a:xfrm>
          <a:prstGeom prst="rect">
            <a:avLst/>
          </a:prstGeom>
          <a:noFill/>
          <a:ln>
            <a:noFill/>
          </a:ln>
        </p:spPr>
        <p:style>
          <a:lnRef idx="0"/>
          <a:fillRef idx="0"/>
          <a:effectRef idx="0"/>
          <a:fontRef idx="minor"/>
        </p:style>
        <p:txBody>
          <a:bodyPr>
            <a:spAutoFit/>
          </a:bodyPr>
          <a:p>
            <a:pPr>
              <a:lnSpc>
                <a:spcPct val="100000"/>
              </a:lnSpc>
              <a:tabLst>
                <a:tab algn="l" pos="0"/>
              </a:tabLst>
            </a:pPr>
            <a:r>
              <a:rPr b="1" lang="en-US" sz="1100" spc="-1" strike="noStrike">
                <a:solidFill>
                  <a:srgbClr val="000000"/>
                </a:solidFill>
                <a:latin typeface="Montserrat"/>
                <a:ea typeface="Montserrat"/>
              </a:rPr>
              <a:t>Turn until ball is detected</a:t>
            </a:r>
            <a:endParaRPr b="0" lang="en-US" sz="1100" spc="-1" strike="noStrike">
              <a:latin typeface="Arial"/>
            </a:endParaRPr>
          </a:p>
          <a:p>
            <a:pPr marL="457200" indent="-298080">
              <a:lnSpc>
                <a:spcPct val="100000"/>
              </a:lnSpc>
              <a:buClr>
                <a:srgbClr val="000000"/>
              </a:buClr>
              <a:buFont typeface="Montserrat"/>
              <a:buChar char="-"/>
              <a:tabLst>
                <a:tab algn="l" pos="0"/>
              </a:tabLst>
            </a:pPr>
            <a:r>
              <a:rPr b="0" lang="en-US" sz="1100" spc="-1" strike="noStrike">
                <a:solidFill>
                  <a:srgbClr val="000000"/>
                </a:solidFill>
                <a:latin typeface="Montserrat"/>
                <a:ea typeface="Montserrat"/>
              </a:rPr>
              <a:t>Ball detect node returns detected number of balls</a:t>
            </a:r>
            <a:endParaRPr b="0" lang="en-US" sz="1100" spc="-1" strike="noStrike">
              <a:latin typeface="Arial"/>
            </a:endParaRPr>
          </a:p>
          <a:p>
            <a:pPr marL="457200" indent="-298080">
              <a:lnSpc>
                <a:spcPct val="100000"/>
              </a:lnSpc>
              <a:buClr>
                <a:srgbClr val="000000"/>
              </a:buClr>
              <a:buFont typeface="Montserrat"/>
              <a:buChar char="-"/>
              <a:tabLst>
                <a:tab algn="l" pos="0"/>
              </a:tabLst>
            </a:pPr>
            <a:r>
              <a:rPr b="0" lang="en-US" sz="1100" spc="-1" strike="noStrike">
                <a:solidFill>
                  <a:srgbClr val="000000"/>
                </a:solidFill>
                <a:latin typeface="Montserrat"/>
                <a:ea typeface="Montserrat"/>
              </a:rPr>
              <a:t>If ball is detected, jump to the alignment</a:t>
            </a:r>
            <a:endParaRPr b="0" lang="en-US" sz="1100" spc="-1" strike="noStrike">
              <a:latin typeface="Arial"/>
            </a:endParaRPr>
          </a:p>
        </p:txBody>
      </p:sp>
      <p:sp>
        <p:nvSpPr>
          <p:cNvPr id="420" name="CustomShape 6"/>
          <p:cNvSpPr/>
          <p:nvPr/>
        </p:nvSpPr>
        <p:spPr>
          <a:xfrm>
            <a:off x="3693960" y="1471320"/>
            <a:ext cx="2829960" cy="761400"/>
          </a:xfrm>
          <a:prstGeom prst="rect">
            <a:avLst/>
          </a:prstGeom>
          <a:noFill/>
          <a:ln>
            <a:noFill/>
          </a:ln>
        </p:spPr>
        <p:style>
          <a:lnRef idx="0"/>
          <a:fillRef idx="0"/>
          <a:effectRef idx="0"/>
          <a:fontRef idx="minor"/>
        </p:style>
        <p:txBody>
          <a:bodyPr>
            <a:spAutoFit/>
          </a:bodyPr>
          <a:p>
            <a:pPr>
              <a:lnSpc>
                <a:spcPct val="100000"/>
              </a:lnSpc>
              <a:tabLst>
                <a:tab algn="l" pos="0"/>
              </a:tabLst>
            </a:pPr>
            <a:r>
              <a:rPr b="1" lang="en-US" sz="1100" spc="-1" strike="noStrike">
                <a:solidFill>
                  <a:srgbClr val="000000"/>
                </a:solidFill>
                <a:latin typeface="Montserrat"/>
                <a:ea typeface="Montserrat"/>
              </a:rPr>
              <a:t>Set best condition to find balls</a:t>
            </a:r>
            <a:endParaRPr b="0" lang="en-US" sz="1100" spc="-1" strike="noStrike">
              <a:latin typeface="Arial"/>
            </a:endParaRPr>
          </a:p>
          <a:p>
            <a:pPr marL="457200" indent="-298080">
              <a:lnSpc>
                <a:spcPct val="100000"/>
              </a:lnSpc>
              <a:buClr>
                <a:srgbClr val="000000"/>
              </a:buClr>
              <a:buFont typeface="Montserrat"/>
              <a:buChar char="-"/>
              <a:tabLst>
                <a:tab algn="l" pos="0"/>
              </a:tabLst>
            </a:pPr>
            <a:r>
              <a:rPr b="0" lang="en-US" sz="1100" spc="-1" strike="noStrike">
                <a:solidFill>
                  <a:srgbClr val="000000"/>
                </a:solidFill>
                <a:latin typeface="Montserrat"/>
                <a:ea typeface="Montserrat"/>
              </a:rPr>
              <a:t>Gripper wide open</a:t>
            </a:r>
            <a:endParaRPr b="0" lang="en-US" sz="1100" spc="-1" strike="noStrike">
              <a:latin typeface="Arial"/>
            </a:endParaRPr>
          </a:p>
          <a:p>
            <a:pPr marL="457200" indent="-298080">
              <a:lnSpc>
                <a:spcPct val="100000"/>
              </a:lnSpc>
              <a:buClr>
                <a:srgbClr val="000000"/>
              </a:buClr>
              <a:buFont typeface="Montserrat"/>
              <a:buChar char="-"/>
              <a:tabLst>
                <a:tab algn="l" pos="0"/>
              </a:tabLst>
            </a:pPr>
            <a:r>
              <a:rPr b="0" lang="en-US" sz="1100" spc="-1" strike="noStrike">
                <a:solidFill>
                  <a:srgbClr val="000000"/>
                </a:solidFill>
                <a:latin typeface="Montserrat"/>
                <a:ea typeface="Montserrat"/>
              </a:rPr>
              <a:t>Set wheel lift to the bottom </a:t>
            </a:r>
            <a:endParaRPr b="0" lang="en-US" sz="1100" spc="-1" strike="noStrike">
              <a:latin typeface="Arial"/>
            </a:endParaRPr>
          </a:p>
          <a:p>
            <a:pPr marL="457200" indent="-298080">
              <a:lnSpc>
                <a:spcPct val="100000"/>
              </a:lnSpc>
              <a:buClr>
                <a:srgbClr val="000000"/>
              </a:buClr>
              <a:buFont typeface="Montserrat"/>
              <a:buChar char="-"/>
              <a:tabLst>
                <a:tab algn="l" pos="0"/>
              </a:tabLst>
            </a:pPr>
            <a:r>
              <a:rPr b="0" lang="en-US" sz="1100" spc="-1" strike="noStrike">
                <a:solidFill>
                  <a:srgbClr val="000000"/>
                </a:solidFill>
                <a:latin typeface="Montserrat"/>
                <a:ea typeface="Montserrat"/>
              </a:rPr>
              <a:t>Set gripper lift to the bottom</a:t>
            </a:r>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TextShape 1"/>
          <p:cNvSpPr txBox="1"/>
          <p:nvPr/>
        </p:nvSpPr>
        <p:spPr>
          <a:xfrm>
            <a:off x="1297440" y="393840"/>
            <a:ext cx="7038720" cy="913680"/>
          </a:xfrm>
          <a:prstGeom prst="rect">
            <a:avLst/>
          </a:prstGeom>
          <a:noFill/>
          <a:ln>
            <a:noFill/>
          </a:ln>
        </p:spPr>
        <p:txBody>
          <a:bodyPr tIns="91440" bIns="91440">
            <a:normAutofit/>
          </a:bodyPr>
          <a:p>
            <a:pPr>
              <a:lnSpc>
                <a:spcPct val="100000"/>
              </a:lnSpc>
              <a:tabLst>
                <a:tab algn="l" pos="0"/>
              </a:tabLst>
            </a:pPr>
            <a:r>
              <a:rPr b="1" lang="en-US" sz="2400" spc="-1" strike="noStrike">
                <a:solidFill>
                  <a:srgbClr val="000000"/>
                </a:solidFill>
                <a:latin typeface="Arial"/>
                <a:ea typeface="Arial"/>
              </a:rPr>
              <a:t>2-3. Path Finding</a:t>
            </a:r>
            <a:endParaRPr b="0" lang="en-US" sz="2400" spc="-1" strike="noStrike">
              <a:solidFill>
                <a:srgbClr val="000000"/>
              </a:solidFill>
              <a:latin typeface="Arial"/>
            </a:endParaRPr>
          </a:p>
        </p:txBody>
      </p:sp>
      <p:sp>
        <p:nvSpPr>
          <p:cNvPr id="422" name="CustomShape 2"/>
          <p:cNvSpPr/>
          <p:nvPr/>
        </p:nvSpPr>
        <p:spPr>
          <a:xfrm>
            <a:off x="4155120" y="2617920"/>
            <a:ext cx="1692000" cy="259200"/>
          </a:xfrm>
          <a:prstGeom prst="rect">
            <a:avLst/>
          </a:prstGeom>
          <a:noFill/>
          <a:ln w="9360">
            <a:solidFill>
              <a:srgbClr val="0145ac"/>
            </a:solidFill>
            <a:round/>
          </a:ln>
        </p:spPr>
        <p:style>
          <a:lnRef idx="0"/>
          <a:fillRef idx="0"/>
          <a:effectRef idx="0"/>
          <a:fontRef idx="minor"/>
        </p:style>
        <p:txBody>
          <a:bodyPr>
            <a:spAutoFit/>
          </a:bodyPr>
          <a:p>
            <a:pPr algn="ctr">
              <a:lnSpc>
                <a:spcPct val="100000"/>
              </a:lnSpc>
              <a:tabLst>
                <a:tab algn="l" pos="0"/>
              </a:tabLst>
            </a:pPr>
            <a:r>
              <a:rPr b="1" lang="en-US" sz="1100" spc="-1" strike="noStrike">
                <a:solidFill>
                  <a:srgbClr val="000000"/>
                </a:solidFill>
                <a:latin typeface="Montserrat"/>
                <a:ea typeface="Montserrat"/>
              </a:rPr>
              <a:t>Alignment</a:t>
            </a:r>
            <a:endParaRPr b="0" lang="en-US" sz="1100" spc="-1" strike="noStrike">
              <a:latin typeface="Arial"/>
            </a:endParaRPr>
          </a:p>
        </p:txBody>
      </p:sp>
      <p:sp>
        <p:nvSpPr>
          <p:cNvPr id="423" name="CustomShape 3"/>
          <p:cNvSpPr/>
          <p:nvPr/>
        </p:nvSpPr>
        <p:spPr>
          <a:xfrm>
            <a:off x="1362960" y="2498400"/>
            <a:ext cx="1938240" cy="259200"/>
          </a:xfrm>
          <a:prstGeom prst="rect">
            <a:avLst/>
          </a:prstGeom>
          <a:noFill/>
          <a:ln w="9360">
            <a:solidFill>
              <a:schemeClr val="accent1"/>
            </a:solidFill>
            <a:round/>
          </a:ln>
        </p:spPr>
        <p:style>
          <a:lnRef idx="0"/>
          <a:fillRef idx="0"/>
          <a:effectRef idx="0"/>
          <a:fontRef idx="minor"/>
        </p:style>
        <p:txBody>
          <a:bodyPr>
            <a:spAutoFit/>
          </a:bodyPr>
          <a:p>
            <a:pPr algn="ctr">
              <a:lnSpc>
                <a:spcPct val="100000"/>
              </a:lnSpc>
              <a:tabLst>
                <a:tab algn="l" pos="0"/>
              </a:tabLst>
            </a:pPr>
            <a:r>
              <a:rPr b="1" lang="en-US" sz="1100" spc="-1" strike="noStrike">
                <a:solidFill>
                  <a:srgbClr val="000000"/>
                </a:solidFill>
                <a:latin typeface="Montserrat"/>
                <a:ea typeface="Montserrat"/>
              </a:rPr>
              <a:t>Align</a:t>
            </a:r>
            <a:endParaRPr b="0" lang="en-US" sz="1100" spc="-1" strike="noStrike">
              <a:latin typeface="Arial"/>
            </a:endParaRPr>
          </a:p>
        </p:txBody>
      </p:sp>
      <p:sp>
        <p:nvSpPr>
          <p:cNvPr id="424" name="CustomShape 4"/>
          <p:cNvSpPr/>
          <p:nvPr/>
        </p:nvSpPr>
        <p:spPr>
          <a:xfrm>
            <a:off x="1362600" y="4218480"/>
            <a:ext cx="1938240" cy="259200"/>
          </a:xfrm>
          <a:prstGeom prst="rect">
            <a:avLst/>
          </a:prstGeom>
          <a:noFill/>
          <a:ln w="9360">
            <a:solidFill>
              <a:schemeClr val="accent1"/>
            </a:solidFill>
            <a:round/>
          </a:ln>
        </p:spPr>
        <p:style>
          <a:lnRef idx="0"/>
          <a:fillRef idx="0"/>
          <a:effectRef idx="0"/>
          <a:fontRef idx="minor"/>
        </p:style>
        <p:txBody>
          <a:bodyPr>
            <a:spAutoFit/>
          </a:bodyPr>
          <a:p>
            <a:pPr algn="ctr">
              <a:lnSpc>
                <a:spcPct val="100000"/>
              </a:lnSpc>
              <a:tabLst>
                <a:tab algn="l" pos="0"/>
              </a:tabLst>
            </a:pPr>
            <a:r>
              <a:rPr b="1" lang="en-US" sz="1100" spc="-1" strike="noStrike">
                <a:solidFill>
                  <a:srgbClr val="000000"/>
                </a:solidFill>
                <a:latin typeface="Montserrat"/>
                <a:ea typeface="Montserrat"/>
              </a:rPr>
              <a:t>Approach</a:t>
            </a:r>
            <a:endParaRPr b="0" lang="en-US" sz="1100" spc="-1" strike="noStrike">
              <a:latin typeface="Arial"/>
            </a:endParaRPr>
          </a:p>
        </p:txBody>
      </p:sp>
      <p:pic>
        <p:nvPicPr>
          <p:cNvPr id="425" name="Google Shape;514;gdafd0aa7e4_3_462" descr=""/>
          <p:cNvPicPr/>
          <p:nvPr/>
        </p:nvPicPr>
        <p:blipFill>
          <a:blip r:embed="rId1"/>
          <a:stretch/>
        </p:blipFill>
        <p:spPr>
          <a:xfrm>
            <a:off x="1362600" y="3027600"/>
            <a:ext cx="1938240" cy="1098720"/>
          </a:xfrm>
          <a:prstGeom prst="rect">
            <a:avLst/>
          </a:prstGeom>
          <a:ln>
            <a:noFill/>
          </a:ln>
        </p:spPr>
      </p:pic>
      <p:pic>
        <p:nvPicPr>
          <p:cNvPr id="426" name="Google Shape;515;gdafd0aa7e4_3_462" descr=""/>
          <p:cNvPicPr/>
          <p:nvPr/>
        </p:nvPicPr>
        <p:blipFill>
          <a:blip r:embed="rId2"/>
          <a:stretch/>
        </p:blipFill>
        <p:spPr>
          <a:xfrm>
            <a:off x="1362960" y="1307880"/>
            <a:ext cx="1938240" cy="1098360"/>
          </a:xfrm>
          <a:prstGeom prst="rect">
            <a:avLst/>
          </a:prstGeom>
          <a:ln>
            <a:noFill/>
          </a:ln>
        </p:spPr>
      </p:pic>
      <p:sp>
        <p:nvSpPr>
          <p:cNvPr id="427" name="CustomShape 5"/>
          <p:cNvSpPr/>
          <p:nvPr/>
        </p:nvSpPr>
        <p:spPr>
          <a:xfrm>
            <a:off x="3821760" y="1553400"/>
            <a:ext cx="2288160" cy="457560"/>
          </a:xfrm>
          <a:prstGeom prst="ellipse">
            <a:avLst/>
          </a:prstGeom>
          <a:solidFill>
            <a:srgbClr val="ffffff">
              <a:alpha val="3000"/>
            </a:srgbClr>
          </a:solidFill>
          <a:ln w="25560">
            <a:solidFill>
              <a:srgbClr val="0145ac"/>
            </a:solidFill>
            <a:round/>
          </a:ln>
        </p:spPr>
        <p:style>
          <a:lnRef idx="0"/>
          <a:fillRef idx="0"/>
          <a:effectRef idx="0"/>
          <a:fontRef idx="minor"/>
        </p:style>
        <p:txBody>
          <a:bodyPr anchor="ctr">
            <a:noAutofit/>
          </a:bodyPr>
          <a:p>
            <a:pPr algn="ctr">
              <a:lnSpc>
                <a:spcPct val="100000"/>
              </a:lnSpc>
              <a:tabLst>
                <a:tab algn="l" pos="0"/>
              </a:tabLst>
            </a:pPr>
            <a:r>
              <a:rPr b="1" lang="en-US" sz="1400" spc="-1" strike="noStrike">
                <a:solidFill>
                  <a:srgbClr val="0145ac"/>
                </a:solidFill>
                <a:latin typeface="Arial"/>
                <a:ea typeface="Arial"/>
              </a:rPr>
              <a:t>Data_Integration</a:t>
            </a:r>
            <a:endParaRPr b="0" lang="en-US" sz="1400" spc="-1" strike="noStrike">
              <a:latin typeface="Arial"/>
            </a:endParaRPr>
          </a:p>
        </p:txBody>
      </p:sp>
      <p:sp>
        <p:nvSpPr>
          <p:cNvPr id="428" name="CustomShape 6"/>
          <p:cNvSpPr/>
          <p:nvPr/>
        </p:nvSpPr>
        <p:spPr>
          <a:xfrm>
            <a:off x="7015680" y="1553400"/>
            <a:ext cx="1814040" cy="457560"/>
          </a:xfrm>
          <a:prstGeom prst="ellipse">
            <a:avLst/>
          </a:prstGeom>
          <a:solidFill>
            <a:srgbClr val="ffffff">
              <a:alpha val="3000"/>
            </a:srgbClr>
          </a:solidFill>
          <a:ln w="25560">
            <a:solidFill>
              <a:srgbClr val="0145ac"/>
            </a:solidFill>
            <a:round/>
          </a:ln>
        </p:spPr>
        <p:style>
          <a:lnRef idx="0"/>
          <a:fillRef idx="0"/>
          <a:effectRef idx="0"/>
          <a:fontRef idx="minor"/>
        </p:style>
        <p:txBody>
          <a:bodyPr anchor="ctr">
            <a:noAutofit/>
          </a:bodyPr>
          <a:p>
            <a:pPr algn="ctr">
              <a:lnSpc>
                <a:spcPct val="100000"/>
              </a:lnSpc>
              <a:tabLst>
                <a:tab algn="l" pos="0"/>
              </a:tabLst>
            </a:pPr>
            <a:r>
              <a:rPr b="1" lang="en-US" sz="1400" spc="-1" strike="noStrike">
                <a:solidFill>
                  <a:srgbClr val="0145ac"/>
                </a:solidFill>
                <a:latin typeface="Arial"/>
                <a:ea typeface="Arial"/>
              </a:rPr>
              <a:t>Ball_Detect</a:t>
            </a:r>
            <a:endParaRPr b="0" lang="en-US" sz="1400" spc="-1" strike="noStrike">
              <a:latin typeface="Arial"/>
            </a:endParaRPr>
          </a:p>
        </p:txBody>
      </p:sp>
      <p:sp>
        <p:nvSpPr>
          <p:cNvPr id="429" name="CustomShape 7"/>
          <p:cNvSpPr/>
          <p:nvPr/>
        </p:nvSpPr>
        <p:spPr>
          <a:xfrm rot="10800000">
            <a:off x="6110640" y="1781640"/>
            <a:ext cx="905040" cy="360"/>
          </a:xfrm>
          <a:custGeom>
            <a:avLst/>
            <a:gdLst/>
            <a:ahLst/>
            <a:rect l="l" t="t" r="r" b="b"/>
            <a:pathLst>
              <a:path w="21600" h="21600">
                <a:moveTo>
                  <a:pt x="0" y="0"/>
                </a:moveTo>
                <a:lnTo>
                  <a:pt x="21600" y="21600"/>
                </a:lnTo>
              </a:path>
            </a:pathLst>
          </a:custGeom>
          <a:noFill/>
          <a:ln w="19080">
            <a:solidFill>
              <a:srgbClr val="0042ac"/>
            </a:solidFill>
            <a:round/>
            <a:tailEnd len="med" type="triangle" w="med"/>
          </a:ln>
        </p:spPr>
        <p:style>
          <a:lnRef idx="0"/>
          <a:fillRef idx="0"/>
          <a:effectRef idx="0"/>
          <a:fontRef idx="minor"/>
        </p:style>
      </p:sp>
      <p:sp>
        <p:nvSpPr>
          <p:cNvPr id="430" name="CustomShape 8"/>
          <p:cNvSpPr/>
          <p:nvPr/>
        </p:nvSpPr>
        <p:spPr>
          <a:xfrm>
            <a:off x="4155120" y="3220920"/>
            <a:ext cx="1692000" cy="259200"/>
          </a:xfrm>
          <a:prstGeom prst="rect">
            <a:avLst/>
          </a:prstGeom>
          <a:noFill/>
          <a:ln w="9360">
            <a:solidFill>
              <a:srgbClr val="0145ac"/>
            </a:solidFill>
            <a:round/>
          </a:ln>
        </p:spPr>
        <p:style>
          <a:lnRef idx="0"/>
          <a:fillRef idx="0"/>
          <a:effectRef idx="0"/>
          <a:fontRef idx="minor"/>
        </p:style>
        <p:txBody>
          <a:bodyPr>
            <a:spAutoFit/>
          </a:bodyPr>
          <a:p>
            <a:pPr algn="ctr">
              <a:lnSpc>
                <a:spcPct val="100000"/>
              </a:lnSpc>
              <a:tabLst>
                <a:tab algn="l" pos="0"/>
              </a:tabLst>
            </a:pPr>
            <a:r>
              <a:rPr b="1" lang="en-US" sz="1100" spc="-1" strike="noStrike">
                <a:solidFill>
                  <a:srgbClr val="000000"/>
                </a:solidFill>
                <a:latin typeface="Montserrat"/>
                <a:ea typeface="Montserrat"/>
              </a:rPr>
              <a:t>Approach</a:t>
            </a:r>
            <a:endParaRPr b="0" lang="en-US" sz="1100" spc="-1" strike="noStrike">
              <a:latin typeface="Arial"/>
            </a:endParaRPr>
          </a:p>
        </p:txBody>
      </p:sp>
      <p:sp>
        <p:nvSpPr>
          <p:cNvPr id="431" name="CustomShape 9"/>
          <p:cNvSpPr/>
          <p:nvPr/>
        </p:nvSpPr>
        <p:spPr>
          <a:xfrm>
            <a:off x="4155120" y="3823920"/>
            <a:ext cx="1692000" cy="259200"/>
          </a:xfrm>
          <a:prstGeom prst="rect">
            <a:avLst/>
          </a:prstGeom>
          <a:noFill/>
          <a:ln w="9360">
            <a:solidFill>
              <a:srgbClr val="0145ac"/>
            </a:solidFill>
            <a:round/>
          </a:ln>
        </p:spPr>
        <p:style>
          <a:lnRef idx="0"/>
          <a:fillRef idx="0"/>
          <a:effectRef idx="0"/>
          <a:fontRef idx="minor"/>
        </p:style>
        <p:txBody>
          <a:bodyPr>
            <a:spAutoFit/>
          </a:bodyPr>
          <a:p>
            <a:pPr algn="ctr">
              <a:lnSpc>
                <a:spcPct val="100000"/>
              </a:lnSpc>
              <a:tabLst>
                <a:tab algn="l" pos="0"/>
              </a:tabLst>
            </a:pPr>
            <a:r>
              <a:rPr b="1" lang="en-US" sz="1100" spc="-1" strike="noStrike">
                <a:solidFill>
                  <a:srgbClr val="000000"/>
                </a:solidFill>
                <a:latin typeface="Montserrat"/>
                <a:ea typeface="Montserrat"/>
              </a:rPr>
              <a:t>Precise Alignment</a:t>
            </a:r>
            <a:endParaRPr b="0" lang="en-US" sz="1100" spc="-1" strike="noStrike">
              <a:latin typeface="Arial"/>
            </a:endParaRPr>
          </a:p>
        </p:txBody>
      </p:sp>
      <p:sp>
        <p:nvSpPr>
          <p:cNvPr id="432" name="CustomShape 10"/>
          <p:cNvSpPr/>
          <p:nvPr/>
        </p:nvSpPr>
        <p:spPr>
          <a:xfrm>
            <a:off x="6220800" y="1287000"/>
            <a:ext cx="828360" cy="426600"/>
          </a:xfrm>
          <a:prstGeom prst="rect">
            <a:avLst/>
          </a:prstGeom>
          <a:noFill/>
          <a:ln>
            <a:noFill/>
          </a:ln>
        </p:spPr>
        <p:style>
          <a:lnRef idx="0"/>
          <a:fillRef idx="0"/>
          <a:effectRef idx="0"/>
          <a:fontRef idx="minor"/>
        </p:style>
        <p:txBody>
          <a:bodyPr>
            <a:spAutoFit/>
          </a:bodyPr>
          <a:p>
            <a:pPr algn="ctr">
              <a:lnSpc>
                <a:spcPct val="100000"/>
              </a:lnSpc>
              <a:tabLst>
                <a:tab algn="l" pos="0"/>
              </a:tabLst>
            </a:pPr>
            <a:r>
              <a:rPr b="0" lang="en-US" sz="1100" spc="-1" strike="noStrike">
                <a:solidFill>
                  <a:srgbClr val="000000"/>
                </a:solidFill>
                <a:latin typeface="Montserrat"/>
                <a:ea typeface="Montserrat"/>
              </a:rPr>
              <a:t>Distance</a:t>
            </a:r>
            <a:endParaRPr b="0" lang="en-US" sz="1100" spc="-1" strike="noStrike">
              <a:latin typeface="Arial"/>
            </a:endParaRPr>
          </a:p>
          <a:p>
            <a:pPr algn="ctr">
              <a:lnSpc>
                <a:spcPct val="100000"/>
              </a:lnSpc>
              <a:tabLst>
                <a:tab algn="l" pos="0"/>
              </a:tabLst>
            </a:pPr>
            <a:r>
              <a:rPr b="0" lang="en-US" sz="1100" spc="-1" strike="noStrike">
                <a:solidFill>
                  <a:srgbClr val="000000"/>
                </a:solidFill>
                <a:latin typeface="Montserrat"/>
                <a:ea typeface="Montserrat"/>
              </a:rPr>
              <a:t>Angle</a:t>
            </a:r>
            <a:endParaRPr b="0" lang="en-US" sz="1100" spc="-1" strike="noStrike">
              <a:latin typeface="Arial"/>
            </a:endParaRPr>
          </a:p>
        </p:txBody>
      </p:sp>
      <p:sp>
        <p:nvSpPr>
          <p:cNvPr id="433" name="CustomShape 11"/>
          <p:cNvSpPr/>
          <p:nvPr/>
        </p:nvSpPr>
        <p:spPr>
          <a:xfrm>
            <a:off x="5915520" y="2425320"/>
            <a:ext cx="2288160" cy="426600"/>
          </a:xfrm>
          <a:prstGeom prst="rect">
            <a:avLst/>
          </a:prstGeom>
          <a:noFill/>
          <a:ln>
            <a:noFill/>
          </a:ln>
        </p:spPr>
        <p:style>
          <a:lnRef idx="0"/>
          <a:fillRef idx="0"/>
          <a:effectRef idx="0"/>
          <a:fontRef idx="minor"/>
        </p:style>
        <p:txBody>
          <a:bodyPr>
            <a:spAutoFit/>
          </a:bodyPr>
          <a:p>
            <a:pPr>
              <a:lnSpc>
                <a:spcPct val="100000"/>
              </a:lnSpc>
              <a:tabLst>
                <a:tab algn="l" pos="0"/>
              </a:tabLst>
            </a:pPr>
            <a:r>
              <a:rPr b="0" lang="en-US" sz="1100" spc="-1" strike="noStrike">
                <a:solidFill>
                  <a:srgbClr val="000000"/>
                </a:solidFill>
                <a:latin typeface="Montserrat"/>
                <a:ea typeface="Montserrat"/>
              </a:rPr>
              <a:t>CW / CCW rotation</a:t>
            </a:r>
            <a:endParaRPr b="0" lang="en-US" sz="1100" spc="-1" strike="noStrike">
              <a:latin typeface="Arial"/>
            </a:endParaRPr>
          </a:p>
          <a:p>
            <a:pPr>
              <a:lnSpc>
                <a:spcPct val="100000"/>
              </a:lnSpc>
              <a:tabLst>
                <a:tab algn="l" pos="0"/>
              </a:tabLst>
            </a:pPr>
            <a:r>
              <a:rPr b="0" lang="en-US" sz="1100" spc="-1" strike="noStrike">
                <a:solidFill>
                  <a:srgbClr val="000000"/>
                </a:solidFill>
                <a:latin typeface="Montserrat"/>
                <a:ea typeface="Montserrat"/>
              </a:rPr>
              <a:t>until ball is center positioned </a:t>
            </a:r>
            <a:endParaRPr b="0" lang="en-US" sz="1100" spc="-1" strike="noStrike">
              <a:latin typeface="Arial"/>
            </a:endParaRPr>
          </a:p>
        </p:txBody>
      </p:sp>
      <p:sp>
        <p:nvSpPr>
          <p:cNvPr id="434" name="CustomShape 12"/>
          <p:cNvSpPr/>
          <p:nvPr/>
        </p:nvSpPr>
        <p:spPr>
          <a:xfrm rot="10800000">
            <a:off x="5953680" y="2799720"/>
            <a:ext cx="225360" cy="514080"/>
          </a:xfrm>
          <a:prstGeom prst="curvedRightArrow">
            <a:avLst>
              <a:gd name="adj1" fmla="val 25000"/>
              <a:gd name="adj2" fmla="val 50000"/>
              <a:gd name="adj3" fmla="val 25000"/>
            </a:avLst>
          </a:prstGeom>
          <a:solidFill>
            <a:srgbClr val="0145ac"/>
          </a:solidFill>
          <a:ln w="9360">
            <a:solidFill>
              <a:schemeClr val="dk2"/>
            </a:solidFill>
            <a:round/>
          </a:ln>
        </p:spPr>
        <p:style>
          <a:lnRef idx="0"/>
          <a:fillRef idx="0"/>
          <a:effectRef idx="0"/>
          <a:fontRef idx="minor"/>
        </p:style>
      </p:sp>
      <p:sp>
        <p:nvSpPr>
          <p:cNvPr id="435" name="CustomShape 13"/>
          <p:cNvSpPr/>
          <p:nvPr/>
        </p:nvSpPr>
        <p:spPr>
          <a:xfrm>
            <a:off x="6154920" y="3112200"/>
            <a:ext cx="2288160" cy="426600"/>
          </a:xfrm>
          <a:prstGeom prst="rect">
            <a:avLst/>
          </a:prstGeom>
          <a:noFill/>
          <a:ln>
            <a:noFill/>
          </a:ln>
        </p:spPr>
        <p:style>
          <a:lnRef idx="0"/>
          <a:fillRef idx="0"/>
          <a:effectRef idx="0"/>
          <a:fontRef idx="minor"/>
        </p:style>
        <p:txBody>
          <a:bodyPr>
            <a:spAutoFit/>
          </a:bodyPr>
          <a:p>
            <a:pPr>
              <a:lnSpc>
                <a:spcPct val="100000"/>
              </a:lnSpc>
              <a:tabLst>
                <a:tab algn="l" pos="0"/>
              </a:tabLst>
            </a:pPr>
            <a:r>
              <a:rPr b="0" lang="en-US" sz="1100" spc="-1" strike="noStrike">
                <a:solidFill>
                  <a:srgbClr val="000000"/>
                </a:solidFill>
                <a:latin typeface="Montserrat"/>
                <a:ea typeface="Montserrat"/>
              </a:rPr>
              <a:t>If ball gets out of the sight</a:t>
            </a:r>
            <a:endParaRPr b="0" lang="en-US" sz="1100" spc="-1" strike="noStrike">
              <a:latin typeface="Arial"/>
            </a:endParaRPr>
          </a:p>
          <a:p>
            <a:pPr>
              <a:lnSpc>
                <a:spcPct val="100000"/>
              </a:lnSpc>
              <a:tabLst>
                <a:tab algn="l" pos="0"/>
              </a:tabLst>
            </a:pPr>
            <a:r>
              <a:rPr b="0" lang="en-US" sz="1100" spc="-1" strike="noStrike">
                <a:solidFill>
                  <a:srgbClr val="000000"/>
                </a:solidFill>
                <a:latin typeface="Montserrat"/>
                <a:ea typeface="Montserrat"/>
              </a:rPr>
              <a:t> </a:t>
            </a:r>
            <a:r>
              <a:rPr b="0" lang="en-US" sz="1100" spc="-1" strike="noStrike">
                <a:solidFill>
                  <a:srgbClr val="000000"/>
                </a:solidFill>
                <a:latin typeface="Montserrat"/>
                <a:ea typeface="Montserrat"/>
              </a:rPr>
              <a:t>: remember original direction</a:t>
            </a:r>
            <a:endParaRPr b="0" lang="en-US" sz="1100" spc="-1" strike="noStrike">
              <a:latin typeface="Arial"/>
            </a:endParaRPr>
          </a:p>
        </p:txBody>
      </p:sp>
      <p:sp>
        <p:nvSpPr>
          <p:cNvPr id="436" name="CustomShape 14"/>
          <p:cNvSpPr/>
          <p:nvPr/>
        </p:nvSpPr>
        <p:spPr>
          <a:xfrm>
            <a:off x="5915520" y="3739320"/>
            <a:ext cx="2767320" cy="426600"/>
          </a:xfrm>
          <a:prstGeom prst="rect">
            <a:avLst/>
          </a:prstGeom>
          <a:noFill/>
          <a:ln>
            <a:noFill/>
          </a:ln>
        </p:spPr>
        <p:style>
          <a:lnRef idx="0"/>
          <a:fillRef idx="0"/>
          <a:effectRef idx="0"/>
          <a:fontRef idx="minor"/>
        </p:style>
        <p:txBody>
          <a:bodyPr>
            <a:spAutoFit/>
          </a:bodyPr>
          <a:p>
            <a:pPr>
              <a:lnSpc>
                <a:spcPct val="100000"/>
              </a:lnSpc>
              <a:tabLst>
                <a:tab algn="l" pos="0"/>
              </a:tabLst>
            </a:pPr>
            <a:r>
              <a:rPr b="0" lang="en-US" sz="1100" spc="-1" strike="noStrike">
                <a:solidFill>
                  <a:srgbClr val="000000"/>
                </a:solidFill>
                <a:latin typeface="Montserrat"/>
                <a:ea typeface="Montserrat"/>
              </a:rPr>
              <a:t>When car gets very close to the ball</a:t>
            </a:r>
            <a:endParaRPr b="0" lang="en-US" sz="1100" spc="-1" strike="noStrike">
              <a:latin typeface="Arial"/>
            </a:endParaRPr>
          </a:p>
          <a:p>
            <a:pPr>
              <a:lnSpc>
                <a:spcPct val="100000"/>
              </a:lnSpc>
              <a:tabLst>
                <a:tab algn="l" pos="0"/>
              </a:tabLst>
            </a:pPr>
            <a:r>
              <a:rPr b="0" lang="en-US" sz="1100" spc="-1" strike="noStrike">
                <a:solidFill>
                  <a:srgbClr val="000000"/>
                </a:solidFill>
                <a:latin typeface="Montserrat"/>
                <a:ea typeface="Montserrat"/>
              </a:rPr>
              <a:t>Precisely align and reach the ball</a:t>
            </a:r>
            <a:endParaRPr b="0" lang="en-US" sz="1100" spc="-1" strike="noStrike">
              <a:latin typeface="Arial"/>
            </a:endParaRPr>
          </a:p>
        </p:txBody>
      </p:sp>
      <p:sp>
        <p:nvSpPr>
          <p:cNvPr id="437" name="CustomShape 15"/>
          <p:cNvSpPr/>
          <p:nvPr/>
        </p:nvSpPr>
        <p:spPr>
          <a:xfrm>
            <a:off x="4876200" y="2122560"/>
            <a:ext cx="308520" cy="384120"/>
          </a:xfrm>
          <a:prstGeom prst="downArrow">
            <a:avLst>
              <a:gd name="adj1" fmla="val 50000"/>
              <a:gd name="adj2" fmla="val 50000"/>
            </a:avLst>
          </a:prstGeom>
          <a:solidFill>
            <a:schemeClr val="lt2"/>
          </a:solidFill>
          <a:ln w="9360">
            <a:solidFill>
              <a:srgbClr val="82c7a5"/>
            </a:solidFill>
            <a:round/>
          </a:ln>
        </p:spPr>
        <p:style>
          <a:lnRef idx="0"/>
          <a:fillRef idx="0"/>
          <a:effectRef idx="0"/>
          <a:fontRef idx="minor"/>
        </p:style>
      </p:sp>
      <p:sp>
        <p:nvSpPr>
          <p:cNvPr id="438" name="CustomShape 16"/>
          <p:cNvSpPr/>
          <p:nvPr/>
        </p:nvSpPr>
        <p:spPr>
          <a:xfrm>
            <a:off x="4876200" y="2973240"/>
            <a:ext cx="308520" cy="178920"/>
          </a:xfrm>
          <a:prstGeom prst="downArrow">
            <a:avLst>
              <a:gd name="adj1" fmla="val 50000"/>
              <a:gd name="adj2" fmla="val 50000"/>
            </a:avLst>
          </a:prstGeom>
          <a:solidFill>
            <a:schemeClr val="lt2"/>
          </a:solidFill>
          <a:ln w="9360">
            <a:solidFill>
              <a:srgbClr val="82c7a5"/>
            </a:solidFill>
            <a:round/>
          </a:ln>
        </p:spPr>
        <p:style>
          <a:lnRef idx="0"/>
          <a:fillRef idx="0"/>
          <a:effectRef idx="0"/>
          <a:fontRef idx="minor"/>
        </p:style>
      </p:sp>
      <p:sp>
        <p:nvSpPr>
          <p:cNvPr id="439" name="CustomShape 17"/>
          <p:cNvSpPr/>
          <p:nvPr/>
        </p:nvSpPr>
        <p:spPr>
          <a:xfrm>
            <a:off x="4876200" y="3563640"/>
            <a:ext cx="308520" cy="178920"/>
          </a:xfrm>
          <a:prstGeom prst="downArrow">
            <a:avLst>
              <a:gd name="adj1" fmla="val 50000"/>
              <a:gd name="adj2" fmla="val 50000"/>
            </a:avLst>
          </a:prstGeom>
          <a:solidFill>
            <a:schemeClr val="lt2"/>
          </a:solidFill>
          <a:ln w="9360">
            <a:solidFill>
              <a:srgbClr val="82c7a5"/>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TextShape 1"/>
          <p:cNvSpPr txBox="1"/>
          <p:nvPr/>
        </p:nvSpPr>
        <p:spPr>
          <a:xfrm>
            <a:off x="1297440" y="393840"/>
            <a:ext cx="7038720" cy="913680"/>
          </a:xfrm>
          <a:prstGeom prst="rect">
            <a:avLst/>
          </a:prstGeom>
          <a:noFill/>
          <a:ln>
            <a:noFill/>
          </a:ln>
        </p:spPr>
        <p:txBody>
          <a:bodyPr tIns="91440" bIns="91440">
            <a:normAutofit/>
          </a:bodyPr>
          <a:p>
            <a:pPr>
              <a:lnSpc>
                <a:spcPct val="100000"/>
              </a:lnSpc>
              <a:tabLst>
                <a:tab algn="l" pos="0"/>
              </a:tabLst>
            </a:pPr>
            <a:r>
              <a:rPr b="1" lang="en-US" sz="2400" spc="-1" strike="noStrike">
                <a:solidFill>
                  <a:srgbClr val="000000"/>
                </a:solidFill>
                <a:latin typeface="Arial"/>
                <a:ea typeface="Arial"/>
              </a:rPr>
              <a:t>2-3. Path Finding</a:t>
            </a:r>
            <a:endParaRPr b="0" lang="en-US" sz="2400" spc="-1" strike="noStrike">
              <a:solidFill>
                <a:srgbClr val="000000"/>
              </a:solidFill>
              <a:latin typeface="Arial"/>
            </a:endParaRPr>
          </a:p>
        </p:txBody>
      </p:sp>
      <p:sp>
        <p:nvSpPr>
          <p:cNvPr id="441" name="CustomShape 2"/>
          <p:cNvSpPr/>
          <p:nvPr/>
        </p:nvSpPr>
        <p:spPr>
          <a:xfrm>
            <a:off x="5443560" y="4214520"/>
            <a:ext cx="1938240" cy="259200"/>
          </a:xfrm>
          <a:prstGeom prst="rect">
            <a:avLst/>
          </a:prstGeom>
          <a:noFill/>
          <a:ln w="9360">
            <a:solidFill>
              <a:schemeClr val="accent1"/>
            </a:solidFill>
            <a:round/>
          </a:ln>
        </p:spPr>
        <p:style>
          <a:lnRef idx="0"/>
          <a:fillRef idx="0"/>
          <a:effectRef idx="0"/>
          <a:fontRef idx="minor"/>
        </p:style>
        <p:txBody>
          <a:bodyPr>
            <a:spAutoFit/>
          </a:bodyPr>
          <a:p>
            <a:pPr algn="ctr">
              <a:lnSpc>
                <a:spcPct val="100000"/>
              </a:lnSpc>
              <a:tabLst>
                <a:tab algn="l" pos="0"/>
              </a:tabLst>
            </a:pPr>
            <a:r>
              <a:rPr b="1" lang="en-US" sz="1100" spc="-1" strike="noStrike">
                <a:solidFill>
                  <a:srgbClr val="000000"/>
                </a:solidFill>
                <a:latin typeface="Montserrat"/>
                <a:ea typeface="Montserrat"/>
              </a:rPr>
              <a:t>Goal In</a:t>
            </a:r>
            <a:endParaRPr b="0" lang="en-US" sz="1100" spc="-1" strike="noStrike">
              <a:latin typeface="Arial"/>
            </a:endParaRPr>
          </a:p>
        </p:txBody>
      </p:sp>
      <p:sp>
        <p:nvSpPr>
          <p:cNvPr id="442" name="CustomShape 3"/>
          <p:cNvSpPr/>
          <p:nvPr/>
        </p:nvSpPr>
        <p:spPr>
          <a:xfrm>
            <a:off x="1770120" y="2490480"/>
            <a:ext cx="1921320" cy="259200"/>
          </a:xfrm>
          <a:prstGeom prst="rect">
            <a:avLst/>
          </a:prstGeom>
          <a:noFill/>
          <a:ln w="9360">
            <a:solidFill>
              <a:schemeClr val="accent1"/>
            </a:solidFill>
            <a:round/>
          </a:ln>
        </p:spPr>
        <p:style>
          <a:lnRef idx="0"/>
          <a:fillRef idx="0"/>
          <a:effectRef idx="0"/>
          <a:fontRef idx="minor"/>
        </p:style>
        <p:txBody>
          <a:bodyPr>
            <a:spAutoFit/>
          </a:bodyPr>
          <a:p>
            <a:pPr algn="ctr">
              <a:lnSpc>
                <a:spcPct val="100000"/>
              </a:lnSpc>
              <a:tabLst>
                <a:tab algn="l" pos="0"/>
              </a:tabLst>
            </a:pPr>
            <a:r>
              <a:rPr b="1" lang="en-US" sz="1100" spc="-1" strike="noStrike">
                <a:solidFill>
                  <a:srgbClr val="000000"/>
                </a:solidFill>
                <a:latin typeface="Montserrat"/>
                <a:ea typeface="Montserrat"/>
              </a:rPr>
              <a:t>Catch</a:t>
            </a:r>
            <a:endParaRPr b="0" lang="en-US" sz="1100" spc="-1" strike="noStrike">
              <a:latin typeface="Arial"/>
            </a:endParaRPr>
          </a:p>
        </p:txBody>
      </p:sp>
      <p:pic>
        <p:nvPicPr>
          <p:cNvPr id="443" name="Google Shape;536;gdb11a335f4_0_15" descr=""/>
          <p:cNvPicPr/>
          <p:nvPr/>
        </p:nvPicPr>
        <p:blipFill>
          <a:blip r:embed="rId1"/>
          <a:stretch/>
        </p:blipFill>
        <p:spPr>
          <a:xfrm>
            <a:off x="5443560" y="3027600"/>
            <a:ext cx="1938240" cy="1098720"/>
          </a:xfrm>
          <a:prstGeom prst="rect">
            <a:avLst/>
          </a:prstGeom>
          <a:ln>
            <a:noFill/>
          </a:ln>
        </p:spPr>
      </p:pic>
      <p:sp>
        <p:nvSpPr>
          <p:cNvPr id="444" name="CustomShape 4"/>
          <p:cNvSpPr/>
          <p:nvPr/>
        </p:nvSpPr>
        <p:spPr>
          <a:xfrm>
            <a:off x="5426280" y="2490480"/>
            <a:ext cx="1972800" cy="259200"/>
          </a:xfrm>
          <a:prstGeom prst="rect">
            <a:avLst/>
          </a:prstGeom>
          <a:noFill/>
          <a:ln w="9360">
            <a:solidFill>
              <a:schemeClr val="accent1"/>
            </a:solidFill>
            <a:round/>
          </a:ln>
        </p:spPr>
        <p:style>
          <a:lnRef idx="0"/>
          <a:fillRef idx="0"/>
          <a:effectRef idx="0"/>
          <a:fontRef idx="minor"/>
        </p:style>
        <p:txBody>
          <a:bodyPr>
            <a:spAutoFit/>
          </a:bodyPr>
          <a:p>
            <a:pPr algn="ctr">
              <a:lnSpc>
                <a:spcPct val="100000"/>
              </a:lnSpc>
              <a:tabLst>
                <a:tab algn="l" pos="0"/>
              </a:tabLst>
            </a:pPr>
            <a:r>
              <a:rPr b="1" lang="en-US" sz="1100" spc="-1" strike="noStrike">
                <a:solidFill>
                  <a:srgbClr val="000000"/>
                </a:solidFill>
                <a:latin typeface="Montserrat"/>
                <a:ea typeface="Montserrat"/>
              </a:rPr>
              <a:t>Find Goal</a:t>
            </a:r>
            <a:endParaRPr b="0" lang="en-US" sz="1100" spc="-1" strike="noStrike">
              <a:latin typeface="Arial"/>
            </a:endParaRPr>
          </a:p>
        </p:txBody>
      </p:sp>
      <p:sp>
        <p:nvSpPr>
          <p:cNvPr id="445" name="CustomShape 5"/>
          <p:cNvSpPr/>
          <p:nvPr/>
        </p:nvSpPr>
        <p:spPr>
          <a:xfrm>
            <a:off x="1770120" y="4214520"/>
            <a:ext cx="1938240" cy="259200"/>
          </a:xfrm>
          <a:prstGeom prst="rect">
            <a:avLst/>
          </a:prstGeom>
          <a:noFill/>
          <a:ln w="9360">
            <a:solidFill>
              <a:schemeClr val="accent1"/>
            </a:solidFill>
            <a:round/>
          </a:ln>
        </p:spPr>
        <p:style>
          <a:lnRef idx="0"/>
          <a:fillRef idx="0"/>
          <a:effectRef idx="0"/>
          <a:fontRef idx="minor"/>
        </p:style>
        <p:txBody>
          <a:bodyPr>
            <a:spAutoFit/>
          </a:bodyPr>
          <a:p>
            <a:pPr algn="ctr">
              <a:lnSpc>
                <a:spcPct val="100000"/>
              </a:lnSpc>
              <a:tabLst>
                <a:tab algn="l" pos="0"/>
              </a:tabLst>
            </a:pPr>
            <a:r>
              <a:rPr b="1" lang="en-US" sz="1100" spc="-1" strike="noStrike">
                <a:solidFill>
                  <a:srgbClr val="000000"/>
                </a:solidFill>
                <a:latin typeface="Montserrat"/>
                <a:ea typeface="Montserrat"/>
              </a:rPr>
              <a:t>Approach </a:t>
            </a:r>
            <a:endParaRPr b="0" lang="en-US" sz="1100" spc="-1" strike="noStrike">
              <a:latin typeface="Arial"/>
            </a:endParaRPr>
          </a:p>
        </p:txBody>
      </p:sp>
      <p:pic>
        <p:nvPicPr>
          <p:cNvPr id="446" name="Google Shape;539;gdb11a335f4_0_15" descr=""/>
          <p:cNvPicPr/>
          <p:nvPr/>
        </p:nvPicPr>
        <p:blipFill>
          <a:blip r:embed="rId2"/>
          <a:stretch/>
        </p:blipFill>
        <p:spPr>
          <a:xfrm>
            <a:off x="5443560" y="3027600"/>
            <a:ext cx="1938240" cy="1098720"/>
          </a:xfrm>
          <a:prstGeom prst="rect">
            <a:avLst/>
          </a:prstGeom>
          <a:ln>
            <a:noFill/>
          </a:ln>
        </p:spPr>
      </p:pic>
      <p:pic>
        <p:nvPicPr>
          <p:cNvPr id="447" name="Google Shape;540;gdb11a335f4_0_15" descr=""/>
          <p:cNvPicPr/>
          <p:nvPr/>
        </p:nvPicPr>
        <p:blipFill>
          <a:blip r:embed="rId3"/>
          <a:stretch/>
        </p:blipFill>
        <p:spPr>
          <a:xfrm>
            <a:off x="1770120" y="3027600"/>
            <a:ext cx="1938240" cy="1098360"/>
          </a:xfrm>
          <a:prstGeom prst="rect">
            <a:avLst/>
          </a:prstGeom>
          <a:ln>
            <a:noFill/>
          </a:ln>
        </p:spPr>
      </p:pic>
      <p:pic>
        <p:nvPicPr>
          <p:cNvPr id="448" name="Google Shape;541;gdb11a335f4_0_15" descr=""/>
          <p:cNvPicPr/>
          <p:nvPr/>
        </p:nvPicPr>
        <p:blipFill>
          <a:blip r:embed="rId4"/>
          <a:stretch/>
        </p:blipFill>
        <p:spPr>
          <a:xfrm>
            <a:off x="5443200" y="1307880"/>
            <a:ext cx="1938240" cy="1098720"/>
          </a:xfrm>
          <a:prstGeom prst="rect">
            <a:avLst/>
          </a:prstGeom>
          <a:ln>
            <a:noFill/>
          </a:ln>
        </p:spPr>
      </p:pic>
      <p:pic>
        <p:nvPicPr>
          <p:cNvPr id="449" name="Google Shape;542;gdb11a335f4_0_15" descr=""/>
          <p:cNvPicPr/>
          <p:nvPr/>
        </p:nvPicPr>
        <p:blipFill>
          <a:blip r:embed="rId5"/>
          <a:stretch/>
        </p:blipFill>
        <p:spPr>
          <a:xfrm>
            <a:off x="1770120" y="1307880"/>
            <a:ext cx="1920960" cy="1098360"/>
          </a:xfrm>
          <a:prstGeom prst="rect">
            <a:avLst/>
          </a:prstGeom>
          <a:ln>
            <a:noFill/>
          </a:ln>
        </p:spPr>
      </p:pic>
      <p:sp>
        <p:nvSpPr>
          <p:cNvPr id="450" name="CustomShape 6"/>
          <p:cNvSpPr/>
          <p:nvPr/>
        </p:nvSpPr>
        <p:spPr>
          <a:xfrm rot="16200000">
            <a:off x="4412880" y="1432440"/>
            <a:ext cx="308520" cy="850320"/>
          </a:xfrm>
          <a:prstGeom prst="downArrow">
            <a:avLst>
              <a:gd name="adj1" fmla="val 50000"/>
              <a:gd name="adj2" fmla="val 50000"/>
            </a:avLst>
          </a:prstGeom>
          <a:solidFill>
            <a:schemeClr val="lt2"/>
          </a:solidFill>
          <a:ln w="9360">
            <a:solidFill>
              <a:srgbClr val="82c7a5"/>
            </a:solidFill>
            <a:round/>
          </a:ln>
        </p:spPr>
        <p:style>
          <a:lnRef idx="0"/>
          <a:fillRef idx="0"/>
          <a:effectRef idx="0"/>
          <a:fontRef idx="minor"/>
        </p:style>
      </p:sp>
      <p:sp>
        <p:nvSpPr>
          <p:cNvPr id="451" name="CustomShape 7"/>
          <p:cNvSpPr/>
          <p:nvPr/>
        </p:nvSpPr>
        <p:spPr>
          <a:xfrm rot="16200000">
            <a:off x="4421520" y="3151800"/>
            <a:ext cx="308520" cy="850320"/>
          </a:xfrm>
          <a:prstGeom prst="downArrow">
            <a:avLst>
              <a:gd name="adj1" fmla="val 50000"/>
              <a:gd name="adj2" fmla="val 50000"/>
            </a:avLst>
          </a:prstGeom>
          <a:solidFill>
            <a:schemeClr val="lt2"/>
          </a:solidFill>
          <a:ln w="9360">
            <a:solidFill>
              <a:srgbClr val="82c7a5"/>
            </a:solidFill>
            <a:round/>
          </a:ln>
        </p:spPr>
        <p:style>
          <a:lnRef idx="0"/>
          <a:fillRef idx="0"/>
          <a:effectRef idx="0"/>
          <a:fontRef idx="minor"/>
        </p:style>
      </p:sp>
      <p:sp>
        <p:nvSpPr>
          <p:cNvPr id="452" name="CustomShape 8"/>
          <p:cNvSpPr/>
          <p:nvPr/>
        </p:nvSpPr>
        <p:spPr>
          <a:xfrm rot="2242800">
            <a:off x="4388400" y="2116080"/>
            <a:ext cx="308520" cy="1262160"/>
          </a:xfrm>
          <a:prstGeom prst="downArrow">
            <a:avLst>
              <a:gd name="adj1" fmla="val 50000"/>
              <a:gd name="adj2" fmla="val 50000"/>
            </a:avLst>
          </a:prstGeom>
          <a:solidFill>
            <a:schemeClr val="lt2"/>
          </a:solidFill>
          <a:ln w="9360">
            <a:solidFill>
              <a:srgbClr val="82c7a5"/>
            </a:solidFill>
            <a:round/>
          </a:ln>
        </p:spPr>
        <p:style>
          <a:lnRef idx="0"/>
          <a:fillRef idx="0"/>
          <a:effectRef idx="0"/>
          <a:fontRef idx="minor"/>
        </p:style>
      </p:sp>
      <p:sp>
        <p:nvSpPr>
          <p:cNvPr id="453" name="CustomShape 9"/>
          <p:cNvSpPr/>
          <p:nvPr/>
        </p:nvSpPr>
        <p:spPr>
          <a:xfrm>
            <a:off x="7678800" y="3027600"/>
            <a:ext cx="555480" cy="660600"/>
          </a:xfrm>
          <a:prstGeom prst="bentUpArrow">
            <a:avLst>
              <a:gd name="adj1" fmla="val 25000"/>
              <a:gd name="adj2" fmla="val 25000"/>
              <a:gd name="adj3" fmla="val 25000"/>
            </a:avLst>
          </a:prstGeom>
          <a:solidFill>
            <a:schemeClr val="lt2"/>
          </a:solidFill>
          <a:ln w="9360">
            <a:solidFill>
              <a:srgbClr val="82c7a5"/>
            </a:solidFill>
            <a:round/>
          </a:ln>
        </p:spPr>
        <p:style>
          <a:lnRef idx="0"/>
          <a:fillRef idx="0"/>
          <a:effectRef idx="0"/>
          <a:fontRef idx="minor"/>
        </p:style>
      </p:sp>
      <p:sp>
        <p:nvSpPr>
          <p:cNvPr id="454" name="CustomShape 10"/>
          <p:cNvSpPr/>
          <p:nvPr/>
        </p:nvSpPr>
        <p:spPr>
          <a:xfrm>
            <a:off x="7624080" y="2490480"/>
            <a:ext cx="946440" cy="426600"/>
          </a:xfrm>
          <a:prstGeom prst="rect">
            <a:avLst/>
          </a:prstGeom>
          <a:noFill/>
          <a:ln w="9360">
            <a:solidFill>
              <a:schemeClr val="accent1"/>
            </a:solidFill>
            <a:round/>
          </a:ln>
        </p:spPr>
        <p:style>
          <a:lnRef idx="0"/>
          <a:fillRef idx="0"/>
          <a:effectRef idx="0"/>
          <a:fontRef idx="minor"/>
        </p:style>
        <p:txBody>
          <a:bodyPr>
            <a:spAutoFit/>
          </a:bodyPr>
          <a:p>
            <a:pPr algn="ctr">
              <a:lnSpc>
                <a:spcPct val="100000"/>
              </a:lnSpc>
              <a:tabLst>
                <a:tab algn="l" pos="0"/>
              </a:tabLst>
            </a:pPr>
            <a:r>
              <a:rPr b="1" lang="en-US" sz="1100" spc="-1" strike="noStrike">
                <a:solidFill>
                  <a:srgbClr val="000000"/>
                </a:solidFill>
                <a:latin typeface="Montserrat"/>
                <a:ea typeface="Montserrat"/>
              </a:rPr>
              <a:t>Initialize</a:t>
            </a:r>
            <a:endParaRPr b="0" lang="en-US" sz="1100" spc="-1" strike="noStrike">
              <a:latin typeface="Arial"/>
            </a:endParaRPr>
          </a:p>
          <a:p>
            <a:pPr algn="ctr">
              <a:lnSpc>
                <a:spcPct val="100000"/>
              </a:lnSpc>
              <a:tabLst>
                <a:tab algn="l" pos="0"/>
              </a:tabLst>
            </a:pPr>
            <a:r>
              <a:rPr b="1" lang="en-US" sz="1100" spc="-1" strike="noStrike">
                <a:solidFill>
                  <a:srgbClr val="000000"/>
                </a:solidFill>
                <a:latin typeface="Montserrat"/>
                <a:ea typeface="Montserrat"/>
              </a:rPr>
              <a:t>Again !</a:t>
            </a:r>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TextShape 1"/>
          <p:cNvSpPr txBox="1"/>
          <p:nvPr/>
        </p:nvSpPr>
        <p:spPr>
          <a:xfrm>
            <a:off x="1297440" y="393840"/>
            <a:ext cx="7038720" cy="913680"/>
          </a:xfrm>
          <a:prstGeom prst="rect">
            <a:avLst/>
          </a:prstGeom>
          <a:noFill/>
          <a:ln>
            <a:noFill/>
          </a:ln>
        </p:spPr>
        <p:txBody>
          <a:bodyPr tIns="91440" bIns="91440">
            <a:normAutofit/>
          </a:bodyPr>
          <a:p>
            <a:pPr>
              <a:lnSpc>
                <a:spcPct val="100000"/>
              </a:lnSpc>
              <a:tabLst>
                <a:tab algn="l" pos="0"/>
              </a:tabLst>
            </a:pPr>
            <a:r>
              <a:rPr b="1" lang="en-US" sz="2400" spc="-1" strike="noStrike">
                <a:solidFill>
                  <a:srgbClr val="000000"/>
                </a:solidFill>
                <a:latin typeface="Arial"/>
                <a:ea typeface="Arial"/>
              </a:rPr>
              <a:t>2-3. Exceptional Cases</a:t>
            </a:r>
            <a:endParaRPr b="0" lang="en-US" sz="2400" spc="-1" strike="noStrike">
              <a:solidFill>
                <a:srgbClr val="000000"/>
              </a:solidFill>
              <a:latin typeface="Arial"/>
            </a:endParaRPr>
          </a:p>
        </p:txBody>
      </p:sp>
      <p:pic>
        <p:nvPicPr>
          <p:cNvPr id="456" name="Google Shape;553;gdafd0aa7e4_3_367" descr=""/>
          <p:cNvPicPr/>
          <p:nvPr/>
        </p:nvPicPr>
        <p:blipFill>
          <a:blip r:embed="rId1"/>
          <a:stretch/>
        </p:blipFill>
        <p:spPr>
          <a:xfrm>
            <a:off x="588600" y="1681200"/>
            <a:ext cx="1883160" cy="2402640"/>
          </a:xfrm>
          <a:prstGeom prst="rect">
            <a:avLst/>
          </a:prstGeom>
          <a:ln>
            <a:noFill/>
          </a:ln>
        </p:spPr>
      </p:pic>
      <p:sp>
        <p:nvSpPr>
          <p:cNvPr id="457" name="CustomShape 2"/>
          <p:cNvSpPr/>
          <p:nvPr/>
        </p:nvSpPr>
        <p:spPr>
          <a:xfrm>
            <a:off x="2619720" y="3483720"/>
            <a:ext cx="1906920" cy="594000"/>
          </a:xfrm>
          <a:prstGeom prst="rect">
            <a:avLst/>
          </a:prstGeom>
          <a:noFill/>
          <a:ln w="9360">
            <a:solidFill>
              <a:schemeClr val="accent1"/>
            </a:solidFill>
            <a:round/>
          </a:ln>
        </p:spPr>
        <p:style>
          <a:lnRef idx="0"/>
          <a:fillRef idx="0"/>
          <a:effectRef idx="0"/>
          <a:fontRef idx="minor"/>
        </p:style>
        <p:txBody>
          <a:bodyPr>
            <a:spAutoFit/>
          </a:bodyPr>
          <a:p>
            <a:pPr>
              <a:lnSpc>
                <a:spcPct val="100000"/>
              </a:lnSpc>
              <a:tabLst>
                <a:tab algn="l" pos="0"/>
              </a:tabLst>
            </a:pPr>
            <a:r>
              <a:rPr b="1" lang="en-US" sz="1100" spc="-1" strike="noStrike">
                <a:solidFill>
                  <a:srgbClr val="000000"/>
                </a:solidFill>
                <a:latin typeface="Montserrat"/>
                <a:ea typeface="Montserrat"/>
              </a:rPr>
              <a:t>Case 1</a:t>
            </a:r>
            <a:endParaRPr b="0" lang="en-US" sz="1100" spc="-1" strike="noStrike">
              <a:latin typeface="Arial"/>
            </a:endParaRPr>
          </a:p>
          <a:p>
            <a:pPr>
              <a:lnSpc>
                <a:spcPct val="100000"/>
              </a:lnSpc>
              <a:tabLst>
                <a:tab algn="l" pos="0"/>
              </a:tabLst>
            </a:pPr>
            <a:r>
              <a:rPr b="0" lang="en-US" sz="1100" spc="-1" strike="noStrike">
                <a:solidFill>
                  <a:srgbClr val="000000"/>
                </a:solidFill>
                <a:latin typeface="Montserrat"/>
                <a:ea typeface="Montserrat"/>
              </a:rPr>
              <a:t>When path to the ball is blocked by obstacle </a:t>
            </a:r>
            <a:endParaRPr b="0" lang="en-US" sz="1100" spc="-1" strike="noStrike">
              <a:latin typeface="Arial"/>
            </a:endParaRPr>
          </a:p>
        </p:txBody>
      </p:sp>
      <p:pic>
        <p:nvPicPr>
          <p:cNvPr id="458" name="Google Shape;555;gdafd0aa7e4_3_367" descr=""/>
          <p:cNvPicPr/>
          <p:nvPr/>
        </p:nvPicPr>
        <p:blipFill>
          <a:blip r:embed="rId2"/>
          <a:stretch/>
        </p:blipFill>
        <p:spPr>
          <a:xfrm>
            <a:off x="4763160" y="1681200"/>
            <a:ext cx="1962000" cy="2402640"/>
          </a:xfrm>
          <a:prstGeom prst="rect">
            <a:avLst/>
          </a:prstGeom>
          <a:ln>
            <a:noFill/>
          </a:ln>
        </p:spPr>
      </p:pic>
      <p:sp>
        <p:nvSpPr>
          <p:cNvPr id="459" name="CustomShape 3"/>
          <p:cNvSpPr/>
          <p:nvPr/>
        </p:nvSpPr>
        <p:spPr>
          <a:xfrm>
            <a:off x="6873480" y="3483720"/>
            <a:ext cx="1906920" cy="594000"/>
          </a:xfrm>
          <a:prstGeom prst="rect">
            <a:avLst/>
          </a:prstGeom>
          <a:noFill/>
          <a:ln w="9360">
            <a:solidFill>
              <a:schemeClr val="accent1"/>
            </a:solidFill>
            <a:round/>
          </a:ln>
        </p:spPr>
        <p:style>
          <a:lnRef idx="0"/>
          <a:fillRef idx="0"/>
          <a:effectRef idx="0"/>
          <a:fontRef idx="minor"/>
        </p:style>
        <p:txBody>
          <a:bodyPr>
            <a:spAutoFit/>
          </a:bodyPr>
          <a:p>
            <a:pPr>
              <a:lnSpc>
                <a:spcPct val="100000"/>
              </a:lnSpc>
              <a:tabLst>
                <a:tab algn="l" pos="0"/>
              </a:tabLst>
            </a:pPr>
            <a:r>
              <a:rPr b="1" lang="en-US" sz="1100" spc="-1" strike="noStrike">
                <a:solidFill>
                  <a:srgbClr val="000000"/>
                </a:solidFill>
                <a:latin typeface="Montserrat"/>
                <a:ea typeface="Montserrat"/>
              </a:rPr>
              <a:t>Case 2</a:t>
            </a:r>
            <a:endParaRPr b="0" lang="en-US" sz="1100" spc="-1" strike="noStrike">
              <a:latin typeface="Arial"/>
            </a:endParaRPr>
          </a:p>
          <a:p>
            <a:pPr>
              <a:lnSpc>
                <a:spcPct val="100000"/>
              </a:lnSpc>
              <a:tabLst>
                <a:tab algn="l" pos="0"/>
              </a:tabLst>
            </a:pPr>
            <a:r>
              <a:rPr b="0" lang="en-US" sz="1100" spc="-1" strike="noStrike">
                <a:solidFill>
                  <a:srgbClr val="000000"/>
                </a:solidFill>
                <a:latin typeface="Montserrat"/>
                <a:ea typeface="Montserrat"/>
              </a:rPr>
              <a:t>When rotating, pole is disturbing the path</a:t>
            </a:r>
            <a:endParaRPr b="0" lang="en-US" sz="1100" spc="-1" strike="noStrike">
              <a:latin typeface="Arial"/>
            </a:endParaRPr>
          </a:p>
        </p:txBody>
      </p:sp>
      <p:sp>
        <p:nvSpPr>
          <p:cNvPr id="460" name="CustomShape 4"/>
          <p:cNvSpPr/>
          <p:nvPr/>
        </p:nvSpPr>
        <p:spPr>
          <a:xfrm>
            <a:off x="1297440" y="4196160"/>
            <a:ext cx="2815920" cy="426600"/>
          </a:xfrm>
          <a:prstGeom prst="rect">
            <a:avLst/>
          </a:prstGeom>
          <a:noFill/>
          <a:ln>
            <a:noFill/>
          </a:ln>
        </p:spPr>
        <p:style>
          <a:lnRef idx="0"/>
          <a:fillRef idx="0"/>
          <a:effectRef idx="0"/>
          <a:fontRef idx="minor"/>
        </p:style>
        <p:txBody>
          <a:bodyPr>
            <a:spAutoFit/>
          </a:bodyPr>
          <a:p>
            <a:pPr>
              <a:lnSpc>
                <a:spcPct val="100000"/>
              </a:lnSpc>
              <a:tabLst>
                <a:tab algn="l" pos="0"/>
              </a:tabLst>
            </a:pPr>
            <a:r>
              <a:rPr b="0" lang="en-US" sz="1100" spc="-1" strike="noStrike">
                <a:solidFill>
                  <a:srgbClr val="000000"/>
                </a:solidFill>
                <a:latin typeface="Montserrat"/>
                <a:ea typeface="Montserrat"/>
              </a:rPr>
              <a:t>Compare position of ball and pole</a:t>
            </a:r>
            <a:endParaRPr b="0" lang="en-US" sz="1100" spc="-1" strike="noStrike">
              <a:latin typeface="Arial"/>
            </a:endParaRPr>
          </a:p>
          <a:p>
            <a:pPr>
              <a:lnSpc>
                <a:spcPct val="100000"/>
              </a:lnSpc>
              <a:tabLst>
                <a:tab algn="l" pos="0"/>
              </a:tabLst>
            </a:pPr>
            <a:r>
              <a:rPr b="0" lang="en-US" sz="1100" spc="-1" strike="noStrike">
                <a:solidFill>
                  <a:srgbClr val="000000"/>
                </a:solidFill>
                <a:latin typeface="Montserrat"/>
                <a:ea typeface="Montserrat"/>
              </a:rPr>
              <a:t>Determine to detour right / left </a:t>
            </a:r>
            <a:endParaRPr b="0" lang="en-US" sz="1100" spc="-1" strike="noStrike">
              <a:latin typeface="Arial"/>
            </a:endParaRPr>
          </a:p>
        </p:txBody>
      </p:sp>
      <p:sp>
        <p:nvSpPr>
          <p:cNvPr id="461" name="CustomShape 5"/>
          <p:cNvSpPr/>
          <p:nvPr/>
        </p:nvSpPr>
        <p:spPr>
          <a:xfrm>
            <a:off x="5196240" y="4196160"/>
            <a:ext cx="3549960" cy="593280"/>
          </a:xfrm>
          <a:prstGeom prst="rect">
            <a:avLst/>
          </a:prstGeom>
          <a:noFill/>
          <a:ln>
            <a:noFill/>
          </a:ln>
        </p:spPr>
        <p:style>
          <a:lnRef idx="0"/>
          <a:fillRef idx="0"/>
          <a:effectRef idx="0"/>
          <a:fontRef idx="minor"/>
        </p:style>
        <p:txBody>
          <a:bodyPr>
            <a:spAutoFit/>
          </a:bodyPr>
          <a:p>
            <a:pPr>
              <a:lnSpc>
                <a:spcPct val="100000"/>
              </a:lnSpc>
              <a:tabLst>
                <a:tab algn="l" pos="0"/>
              </a:tabLst>
            </a:pPr>
            <a:r>
              <a:rPr b="0" lang="en-US" sz="1100" spc="-1" strike="noStrike">
                <a:solidFill>
                  <a:srgbClr val="000000"/>
                </a:solidFill>
                <a:latin typeface="Montserrat"/>
                <a:ea typeface="Montserrat"/>
              </a:rPr>
              <a:t>Check closest pole distance &lt; 0.5</a:t>
            </a:r>
            <a:endParaRPr b="0" lang="en-US" sz="1100" spc="-1" strike="noStrike">
              <a:latin typeface="Arial"/>
            </a:endParaRPr>
          </a:p>
          <a:p>
            <a:pPr>
              <a:lnSpc>
                <a:spcPct val="100000"/>
              </a:lnSpc>
              <a:tabLst>
                <a:tab algn="l" pos="0"/>
              </a:tabLst>
            </a:pPr>
            <a:r>
              <a:rPr b="0" lang="en-US" sz="1100" spc="-1" strike="noStrike">
                <a:solidFill>
                  <a:srgbClr val="000000"/>
                </a:solidFill>
                <a:latin typeface="Montserrat"/>
                <a:ea typeface="Montserrat"/>
              </a:rPr>
              <a:t>If so, go front / back and conduct rotation again  </a:t>
            </a:r>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2" name="TextShape 1"/>
          <p:cNvSpPr txBox="1"/>
          <p:nvPr/>
        </p:nvSpPr>
        <p:spPr>
          <a:xfrm>
            <a:off x="1297440" y="393840"/>
            <a:ext cx="7038720" cy="913680"/>
          </a:xfrm>
          <a:prstGeom prst="rect">
            <a:avLst/>
          </a:prstGeom>
          <a:noFill/>
          <a:ln>
            <a:noFill/>
          </a:ln>
        </p:spPr>
        <p:txBody>
          <a:bodyPr tIns="91440" bIns="91440">
            <a:normAutofit/>
          </a:bodyPr>
          <a:p>
            <a:pPr>
              <a:lnSpc>
                <a:spcPct val="100000"/>
              </a:lnSpc>
              <a:tabLst>
                <a:tab algn="l" pos="0"/>
              </a:tabLst>
            </a:pPr>
            <a:r>
              <a:rPr b="1" lang="en-US" sz="2400" spc="-1" strike="noStrike">
                <a:solidFill>
                  <a:srgbClr val="000000"/>
                </a:solidFill>
                <a:latin typeface="Arial"/>
                <a:ea typeface="Arial"/>
              </a:rPr>
              <a:t>2-3. Exceptional Cases</a:t>
            </a:r>
            <a:endParaRPr b="0" lang="en-US" sz="2400" spc="-1" strike="noStrike">
              <a:solidFill>
                <a:srgbClr val="000000"/>
              </a:solidFill>
              <a:latin typeface="Arial"/>
            </a:endParaRPr>
          </a:p>
        </p:txBody>
      </p:sp>
      <p:pic>
        <p:nvPicPr>
          <p:cNvPr id="463" name="Google Shape;564;gdafd0aa7e4_3_342" descr=""/>
          <p:cNvPicPr/>
          <p:nvPr/>
        </p:nvPicPr>
        <p:blipFill>
          <a:blip r:embed="rId1"/>
          <a:stretch/>
        </p:blipFill>
        <p:spPr>
          <a:xfrm>
            <a:off x="1148400" y="1349640"/>
            <a:ext cx="2508480" cy="1566000"/>
          </a:xfrm>
          <a:prstGeom prst="rect">
            <a:avLst/>
          </a:prstGeom>
          <a:ln>
            <a:noFill/>
          </a:ln>
        </p:spPr>
      </p:pic>
      <p:pic>
        <p:nvPicPr>
          <p:cNvPr id="464" name="Google Shape;565;gdafd0aa7e4_3_342" descr=""/>
          <p:cNvPicPr/>
          <p:nvPr/>
        </p:nvPicPr>
        <p:blipFill>
          <a:blip r:embed="rId2"/>
          <a:stretch/>
        </p:blipFill>
        <p:spPr>
          <a:xfrm>
            <a:off x="1148400" y="3167640"/>
            <a:ext cx="2508480" cy="1504440"/>
          </a:xfrm>
          <a:prstGeom prst="rect">
            <a:avLst/>
          </a:prstGeom>
          <a:ln>
            <a:noFill/>
          </a:ln>
        </p:spPr>
      </p:pic>
      <p:sp>
        <p:nvSpPr>
          <p:cNvPr id="465" name="CustomShape 2"/>
          <p:cNvSpPr/>
          <p:nvPr/>
        </p:nvSpPr>
        <p:spPr>
          <a:xfrm>
            <a:off x="3890160" y="2315880"/>
            <a:ext cx="1906920" cy="594000"/>
          </a:xfrm>
          <a:prstGeom prst="rect">
            <a:avLst/>
          </a:prstGeom>
          <a:noFill/>
          <a:ln w="9360">
            <a:solidFill>
              <a:schemeClr val="accent1"/>
            </a:solidFill>
            <a:round/>
          </a:ln>
        </p:spPr>
        <p:style>
          <a:lnRef idx="0"/>
          <a:fillRef idx="0"/>
          <a:effectRef idx="0"/>
          <a:fontRef idx="minor"/>
        </p:style>
        <p:txBody>
          <a:bodyPr>
            <a:spAutoFit/>
          </a:bodyPr>
          <a:p>
            <a:pPr>
              <a:lnSpc>
                <a:spcPct val="100000"/>
              </a:lnSpc>
              <a:tabLst>
                <a:tab algn="l" pos="0"/>
              </a:tabLst>
            </a:pPr>
            <a:r>
              <a:rPr b="1" lang="en-US" sz="1100" spc="-1" strike="noStrike">
                <a:solidFill>
                  <a:srgbClr val="000000"/>
                </a:solidFill>
                <a:latin typeface="Montserrat"/>
                <a:ea typeface="Montserrat"/>
              </a:rPr>
              <a:t>Case 3</a:t>
            </a:r>
            <a:endParaRPr b="0" lang="en-US" sz="1100" spc="-1" strike="noStrike">
              <a:latin typeface="Arial"/>
            </a:endParaRPr>
          </a:p>
          <a:p>
            <a:pPr>
              <a:lnSpc>
                <a:spcPct val="100000"/>
              </a:lnSpc>
              <a:tabLst>
                <a:tab algn="l" pos="0"/>
              </a:tabLst>
            </a:pPr>
            <a:r>
              <a:rPr b="0" lang="en-US" sz="1100" spc="-1" strike="noStrike">
                <a:solidFill>
                  <a:srgbClr val="000000"/>
                </a:solidFill>
                <a:latin typeface="Montserrat"/>
                <a:ea typeface="Montserrat"/>
              </a:rPr>
              <a:t>When approaching the goal,  wall is too close</a:t>
            </a:r>
            <a:endParaRPr b="0" lang="en-US" sz="1100" spc="-1" strike="noStrike">
              <a:latin typeface="Arial"/>
            </a:endParaRPr>
          </a:p>
        </p:txBody>
      </p:sp>
      <p:sp>
        <p:nvSpPr>
          <p:cNvPr id="466" name="CustomShape 3"/>
          <p:cNvSpPr/>
          <p:nvPr/>
        </p:nvSpPr>
        <p:spPr>
          <a:xfrm>
            <a:off x="3890160" y="4047480"/>
            <a:ext cx="1906920" cy="594000"/>
          </a:xfrm>
          <a:prstGeom prst="rect">
            <a:avLst/>
          </a:prstGeom>
          <a:noFill/>
          <a:ln w="9360">
            <a:solidFill>
              <a:schemeClr val="accent1"/>
            </a:solidFill>
            <a:round/>
          </a:ln>
        </p:spPr>
        <p:style>
          <a:lnRef idx="0"/>
          <a:fillRef idx="0"/>
          <a:effectRef idx="0"/>
          <a:fontRef idx="minor"/>
        </p:style>
        <p:txBody>
          <a:bodyPr>
            <a:spAutoFit/>
          </a:bodyPr>
          <a:p>
            <a:pPr>
              <a:lnSpc>
                <a:spcPct val="100000"/>
              </a:lnSpc>
              <a:tabLst>
                <a:tab algn="l" pos="0"/>
              </a:tabLst>
            </a:pPr>
            <a:r>
              <a:rPr b="1" lang="en-US" sz="1100" spc="-1" strike="noStrike">
                <a:solidFill>
                  <a:srgbClr val="000000"/>
                </a:solidFill>
                <a:latin typeface="Montserrat"/>
                <a:ea typeface="Montserrat"/>
              </a:rPr>
              <a:t>Case 4</a:t>
            </a:r>
            <a:endParaRPr b="0" lang="en-US" sz="1100" spc="-1" strike="noStrike">
              <a:latin typeface="Arial"/>
            </a:endParaRPr>
          </a:p>
          <a:p>
            <a:pPr>
              <a:lnSpc>
                <a:spcPct val="100000"/>
              </a:lnSpc>
              <a:tabLst>
                <a:tab algn="l" pos="0"/>
              </a:tabLst>
            </a:pPr>
            <a:r>
              <a:rPr b="0" lang="en-US" sz="1100" spc="-1" strike="noStrike">
                <a:solidFill>
                  <a:srgbClr val="000000"/>
                </a:solidFill>
                <a:latin typeface="Montserrat"/>
                <a:ea typeface="Montserrat"/>
              </a:rPr>
              <a:t>When car is stuck in the corner</a:t>
            </a:r>
            <a:endParaRPr b="0" lang="en-US" sz="1100" spc="-1" strike="noStrike">
              <a:latin typeface="Arial"/>
            </a:endParaRPr>
          </a:p>
        </p:txBody>
      </p:sp>
      <p:sp>
        <p:nvSpPr>
          <p:cNvPr id="467" name="CustomShape 4"/>
          <p:cNvSpPr/>
          <p:nvPr/>
        </p:nvSpPr>
        <p:spPr>
          <a:xfrm>
            <a:off x="6030720" y="1878840"/>
            <a:ext cx="3084120" cy="760680"/>
          </a:xfrm>
          <a:prstGeom prst="rect">
            <a:avLst/>
          </a:prstGeom>
          <a:noFill/>
          <a:ln>
            <a:noFill/>
          </a:ln>
        </p:spPr>
        <p:style>
          <a:lnRef idx="0"/>
          <a:fillRef idx="0"/>
          <a:effectRef idx="0"/>
          <a:fontRef idx="minor"/>
        </p:style>
        <p:txBody>
          <a:bodyPr>
            <a:spAutoFit/>
          </a:bodyPr>
          <a:p>
            <a:pPr>
              <a:lnSpc>
                <a:spcPct val="100000"/>
              </a:lnSpc>
              <a:tabLst>
                <a:tab algn="l" pos="0"/>
              </a:tabLst>
            </a:pPr>
            <a:r>
              <a:rPr b="0" lang="en-US" sz="1100" spc="-1" strike="noStrike">
                <a:solidFill>
                  <a:srgbClr val="000000"/>
                </a:solidFill>
                <a:latin typeface="Montserrat"/>
                <a:ea typeface="Montserrat"/>
              </a:rPr>
              <a:t>Check distance to the wall &lt; 0.5</a:t>
            </a:r>
            <a:endParaRPr b="0" lang="en-US" sz="1100" spc="-1" strike="noStrike">
              <a:latin typeface="Arial"/>
            </a:endParaRPr>
          </a:p>
          <a:p>
            <a:pPr>
              <a:lnSpc>
                <a:spcPct val="100000"/>
              </a:lnSpc>
              <a:tabLst>
                <a:tab algn="l" pos="0"/>
              </a:tabLst>
            </a:pPr>
            <a:r>
              <a:rPr b="0" lang="en-US" sz="1100" spc="-1" strike="noStrike">
                <a:solidFill>
                  <a:srgbClr val="000000"/>
                </a:solidFill>
                <a:latin typeface="Montserrat"/>
                <a:ea typeface="Montserrat"/>
              </a:rPr>
              <a:t>If distance is lower, go away from the wall enough, and approach goal zone again</a:t>
            </a:r>
            <a:endParaRPr b="0" lang="en-US" sz="1100" spc="-1" strike="noStrike">
              <a:latin typeface="Arial"/>
            </a:endParaRPr>
          </a:p>
        </p:txBody>
      </p:sp>
      <p:sp>
        <p:nvSpPr>
          <p:cNvPr id="468" name="CustomShape 5"/>
          <p:cNvSpPr/>
          <p:nvPr/>
        </p:nvSpPr>
        <p:spPr>
          <a:xfrm>
            <a:off x="6059880" y="3693960"/>
            <a:ext cx="3084120" cy="594000"/>
          </a:xfrm>
          <a:prstGeom prst="rect">
            <a:avLst/>
          </a:prstGeom>
          <a:noFill/>
          <a:ln>
            <a:noFill/>
          </a:ln>
        </p:spPr>
        <p:style>
          <a:lnRef idx="0"/>
          <a:fillRef idx="0"/>
          <a:effectRef idx="0"/>
          <a:fontRef idx="minor"/>
        </p:style>
        <p:txBody>
          <a:bodyPr>
            <a:spAutoFit/>
          </a:bodyPr>
          <a:p>
            <a:pPr>
              <a:lnSpc>
                <a:spcPct val="100000"/>
              </a:lnSpc>
              <a:tabLst>
                <a:tab algn="l" pos="0"/>
              </a:tabLst>
            </a:pPr>
            <a:r>
              <a:rPr b="0" lang="en-US" sz="1100" spc="-1" strike="noStrike">
                <a:solidFill>
                  <a:srgbClr val="000000"/>
                </a:solidFill>
                <a:latin typeface="Montserrat"/>
                <a:ea typeface="Montserrat"/>
              </a:rPr>
              <a:t>Check the closest wall direction with lidar, and conduct corner escaping algorithm.</a:t>
            </a:r>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9" name="TextShape 1"/>
          <p:cNvSpPr txBox="1"/>
          <p:nvPr/>
        </p:nvSpPr>
        <p:spPr>
          <a:xfrm>
            <a:off x="823680" y="866880"/>
            <a:ext cx="4586760" cy="3520800"/>
          </a:xfrm>
          <a:prstGeom prst="rect">
            <a:avLst/>
          </a:prstGeom>
          <a:noFill/>
          <a:ln>
            <a:noFill/>
          </a:ln>
        </p:spPr>
        <p:txBody>
          <a:bodyPr tIns="91440" bIns="91440" anchor="ctr">
            <a:normAutofit/>
          </a:bodyPr>
          <a:p>
            <a:pPr>
              <a:lnSpc>
                <a:spcPct val="100000"/>
              </a:lnSpc>
              <a:tabLst>
                <a:tab algn="l" pos="0"/>
              </a:tabLst>
            </a:pPr>
            <a:br/>
            <a:r>
              <a:rPr b="1" lang="en-US" sz="2800" spc="-1" strike="noStrike">
                <a:solidFill>
                  <a:srgbClr val="000000"/>
                </a:solidFill>
                <a:latin typeface="Arial"/>
                <a:ea typeface="Arial"/>
              </a:rPr>
              <a:t>Thank you</a:t>
            </a:r>
            <a:br/>
            <a:br/>
            <a:br/>
            <a:r>
              <a:rPr b="1" lang="en-US" sz="2800" spc="-1" strike="noStrike">
                <a:solidFill>
                  <a:srgbClr val="000000"/>
                </a:solidFill>
                <a:latin typeface="Arial"/>
                <a:ea typeface="Arial"/>
              </a:rPr>
              <a:t>Q&amp;A</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TextShape 1"/>
          <p:cNvSpPr txBox="1"/>
          <p:nvPr/>
        </p:nvSpPr>
        <p:spPr>
          <a:xfrm>
            <a:off x="823680" y="866880"/>
            <a:ext cx="4586760" cy="3520800"/>
          </a:xfrm>
          <a:prstGeom prst="rect">
            <a:avLst/>
          </a:prstGeom>
          <a:noFill/>
          <a:ln>
            <a:noFill/>
          </a:ln>
        </p:spPr>
        <p:txBody>
          <a:bodyPr tIns="91440" bIns="91440" anchor="ctr">
            <a:normAutofit/>
          </a:bodyPr>
          <a:p>
            <a:pPr>
              <a:lnSpc>
                <a:spcPct val="100000"/>
              </a:lnSpc>
              <a:tabLst>
                <a:tab algn="l" pos="0"/>
              </a:tabLst>
            </a:pPr>
            <a:r>
              <a:rPr b="1" lang="en-US" sz="2800" spc="-1" strike="noStrike">
                <a:solidFill>
                  <a:srgbClr val="000000"/>
                </a:solidFill>
                <a:latin typeface="Arial"/>
                <a:ea typeface="Arial"/>
              </a:rPr>
              <a:t>Problem Definition</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8" name="Google Shape;192;p5" descr=""/>
          <p:cNvPicPr/>
          <p:nvPr/>
        </p:nvPicPr>
        <p:blipFill>
          <a:blip r:embed="rId1"/>
          <a:stretch/>
        </p:blipFill>
        <p:spPr>
          <a:xfrm>
            <a:off x="1803960" y="1247760"/>
            <a:ext cx="5353560" cy="3199320"/>
          </a:xfrm>
          <a:prstGeom prst="rect">
            <a:avLst/>
          </a:prstGeom>
          <a:ln>
            <a:noFill/>
          </a:ln>
        </p:spPr>
      </p:pic>
      <p:sp>
        <p:nvSpPr>
          <p:cNvPr id="189" name="TextShape 1"/>
          <p:cNvSpPr txBox="1"/>
          <p:nvPr/>
        </p:nvSpPr>
        <p:spPr>
          <a:xfrm>
            <a:off x="1297440" y="393840"/>
            <a:ext cx="7038720" cy="913680"/>
          </a:xfrm>
          <a:prstGeom prst="rect">
            <a:avLst/>
          </a:prstGeom>
          <a:noFill/>
          <a:ln>
            <a:noFill/>
          </a:ln>
        </p:spPr>
        <p:txBody>
          <a:bodyPr tIns="91440" bIns="91440">
            <a:normAutofit/>
          </a:bodyPr>
          <a:p>
            <a:pPr>
              <a:lnSpc>
                <a:spcPct val="100000"/>
              </a:lnSpc>
              <a:tabLst>
                <a:tab algn="l" pos="0"/>
              </a:tabLst>
            </a:pPr>
            <a:r>
              <a:rPr b="1" lang="en-US" sz="2400" spc="-1" strike="noStrike">
                <a:solidFill>
                  <a:srgbClr val="000000"/>
                </a:solidFill>
                <a:latin typeface="Arial"/>
                <a:ea typeface="Arial"/>
              </a:rPr>
              <a:t>Problem Definition</a:t>
            </a:r>
            <a:endParaRPr b="0" lang="en-US" sz="2400" spc="-1" strike="noStrike">
              <a:solidFill>
                <a:srgbClr val="000000"/>
              </a:solidFill>
              <a:latin typeface="Arial"/>
            </a:endParaRPr>
          </a:p>
        </p:txBody>
      </p:sp>
      <p:sp>
        <p:nvSpPr>
          <p:cNvPr id="190" name="CustomShape 2"/>
          <p:cNvSpPr/>
          <p:nvPr/>
        </p:nvSpPr>
        <p:spPr>
          <a:xfrm>
            <a:off x="7404840" y="1861920"/>
            <a:ext cx="1640520" cy="928800"/>
          </a:xfrm>
          <a:prstGeom prst="rect">
            <a:avLst/>
          </a:prstGeom>
          <a:noFill/>
          <a:ln w="28440">
            <a:solidFill>
              <a:schemeClr val="lt2"/>
            </a:solidFill>
            <a:round/>
          </a:ln>
        </p:spPr>
        <p:style>
          <a:lnRef idx="0"/>
          <a:fillRef idx="0"/>
          <a:effectRef idx="0"/>
          <a:fontRef idx="minor"/>
        </p:style>
        <p:txBody>
          <a:bodyPr>
            <a:spAutoFit/>
          </a:bodyPr>
          <a:p>
            <a:pPr>
              <a:lnSpc>
                <a:spcPct val="100000"/>
              </a:lnSpc>
              <a:tabLst>
                <a:tab algn="l" pos="0"/>
              </a:tabLst>
            </a:pPr>
            <a:r>
              <a:rPr b="1" lang="en-US" sz="1100" spc="-1" strike="noStrike">
                <a:solidFill>
                  <a:srgbClr val="000000"/>
                </a:solidFill>
                <a:latin typeface="Montserrat"/>
                <a:ea typeface="Montserrat"/>
              </a:rPr>
              <a:t>Entrance Zone</a:t>
            </a:r>
            <a:endParaRPr b="0" lang="en-US" sz="1100" spc="-1" strike="noStrike">
              <a:latin typeface="Arial"/>
            </a:endParaRPr>
          </a:p>
          <a:p>
            <a:pPr>
              <a:lnSpc>
                <a:spcPct val="100000"/>
              </a:lnSpc>
              <a:tabLst>
                <a:tab algn="l" pos="0"/>
              </a:tabLst>
            </a:pPr>
            <a:r>
              <a:rPr b="0" lang="en-US" sz="1100" spc="-1" strike="noStrike">
                <a:solidFill>
                  <a:srgbClr val="000000"/>
                </a:solidFill>
                <a:latin typeface="Montserrat"/>
                <a:ea typeface="Montserrat"/>
              </a:rPr>
              <a:t>Climb up step</a:t>
            </a:r>
            <a:endParaRPr b="0" lang="en-US" sz="1100" spc="-1" strike="noStrike">
              <a:latin typeface="Arial"/>
            </a:endParaRPr>
          </a:p>
          <a:p>
            <a:pPr>
              <a:lnSpc>
                <a:spcPct val="100000"/>
              </a:lnSpc>
              <a:tabLst>
                <a:tab algn="l" pos="0"/>
              </a:tabLst>
            </a:pPr>
            <a:r>
              <a:rPr b="0" lang="en-US" sz="1100" spc="-1" strike="noStrike">
                <a:solidFill>
                  <a:srgbClr val="000000"/>
                </a:solidFill>
                <a:latin typeface="Montserrat"/>
                <a:ea typeface="Montserrat"/>
              </a:rPr>
              <a:t>&amp;</a:t>
            </a:r>
            <a:endParaRPr b="0" lang="en-US" sz="1100" spc="-1" strike="noStrike">
              <a:latin typeface="Arial"/>
            </a:endParaRPr>
          </a:p>
          <a:p>
            <a:pPr>
              <a:lnSpc>
                <a:spcPct val="100000"/>
              </a:lnSpc>
              <a:tabLst>
                <a:tab algn="l" pos="0"/>
              </a:tabLst>
            </a:pPr>
            <a:r>
              <a:rPr b="0" lang="en-US" sz="1100" spc="-1" strike="noStrike">
                <a:solidFill>
                  <a:srgbClr val="000000"/>
                </a:solidFill>
                <a:latin typeface="Montserrat"/>
                <a:ea typeface="Montserrat"/>
              </a:rPr>
              <a:t>Overcome vibration from bumps</a:t>
            </a:r>
            <a:endParaRPr b="0" lang="en-US" sz="1100" spc="-1" strike="noStrike">
              <a:latin typeface="Arial"/>
            </a:endParaRPr>
          </a:p>
        </p:txBody>
      </p:sp>
      <p:sp>
        <p:nvSpPr>
          <p:cNvPr id="191" name="CustomShape 3"/>
          <p:cNvSpPr/>
          <p:nvPr/>
        </p:nvSpPr>
        <p:spPr>
          <a:xfrm>
            <a:off x="2164680" y="4161960"/>
            <a:ext cx="1729080" cy="760680"/>
          </a:xfrm>
          <a:prstGeom prst="rect">
            <a:avLst/>
          </a:prstGeom>
          <a:noFill/>
          <a:ln w="28440">
            <a:solidFill>
              <a:schemeClr val="lt2"/>
            </a:solidFill>
            <a:round/>
          </a:ln>
        </p:spPr>
        <p:style>
          <a:lnRef idx="0"/>
          <a:fillRef idx="0"/>
          <a:effectRef idx="0"/>
          <a:fontRef idx="minor"/>
        </p:style>
        <p:txBody>
          <a:bodyPr>
            <a:spAutoFit/>
          </a:bodyPr>
          <a:p>
            <a:pPr>
              <a:lnSpc>
                <a:spcPct val="100000"/>
              </a:lnSpc>
              <a:tabLst>
                <a:tab algn="l" pos="0"/>
              </a:tabLst>
            </a:pPr>
            <a:r>
              <a:rPr b="1" lang="en-US" sz="1100" spc="-1" strike="noStrike">
                <a:solidFill>
                  <a:srgbClr val="000000"/>
                </a:solidFill>
                <a:latin typeface="Montserrat"/>
                <a:ea typeface="Montserrat"/>
              </a:rPr>
              <a:t>Ball Harvesting Zone</a:t>
            </a:r>
            <a:endParaRPr b="0" lang="en-US" sz="1100" spc="-1" strike="noStrike">
              <a:latin typeface="Arial"/>
            </a:endParaRPr>
          </a:p>
          <a:p>
            <a:pPr>
              <a:lnSpc>
                <a:spcPct val="100000"/>
              </a:lnSpc>
              <a:tabLst>
                <a:tab algn="l" pos="0"/>
              </a:tabLst>
            </a:pPr>
            <a:r>
              <a:rPr b="0" lang="en-US" sz="1100" spc="-1" strike="noStrike">
                <a:solidFill>
                  <a:srgbClr val="000000"/>
                </a:solidFill>
                <a:latin typeface="Montserrat"/>
                <a:ea typeface="Montserrat"/>
              </a:rPr>
              <a:t>Use gripper to collect ball</a:t>
            </a:r>
            <a:endParaRPr b="0" lang="en-US" sz="1100" spc="-1" strike="noStrike">
              <a:latin typeface="Arial"/>
            </a:endParaRPr>
          </a:p>
        </p:txBody>
      </p:sp>
      <p:sp>
        <p:nvSpPr>
          <p:cNvPr id="192" name="CustomShape 4"/>
          <p:cNvSpPr/>
          <p:nvPr/>
        </p:nvSpPr>
        <p:spPr>
          <a:xfrm flipH="1">
            <a:off x="6568200" y="2617560"/>
            <a:ext cx="819360" cy="173520"/>
          </a:xfrm>
          <a:custGeom>
            <a:avLst/>
            <a:gdLst/>
            <a:ahLst/>
            <a:rect l="l" t="t" r="r" b="b"/>
            <a:pathLst>
              <a:path w="21600" h="21600">
                <a:moveTo>
                  <a:pt x="0" y="0"/>
                </a:moveTo>
                <a:lnTo>
                  <a:pt x="21600" y="21600"/>
                </a:lnTo>
              </a:path>
            </a:pathLst>
          </a:custGeom>
          <a:noFill/>
          <a:ln w="28440">
            <a:solidFill>
              <a:schemeClr val="lt2"/>
            </a:solidFill>
            <a:round/>
            <a:tailEnd len="med" type="triangle" w="med"/>
          </a:ln>
        </p:spPr>
        <p:style>
          <a:lnRef idx="0"/>
          <a:fillRef idx="0"/>
          <a:effectRef idx="0"/>
          <a:fontRef idx="minor"/>
        </p:style>
      </p:sp>
      <p:sp>
        <p:nvSpPr>
          <p:cNvPr id="193" name="CustomShape 5"/>
          <p:cNvSpPr/>
          <p:nvPr/>
        </p:nvSpPr>
        <p:spPr>
          <a:xfrm flipH="1">
            <a:off x="5918760" y="2396880"/>
            <a:ext cx="1481760" cy="160920"/>
          </a:xfrm>
          <a:custGeom>
            <a:avLst/>
            <a:gdLst/>
            <a:ahLst/>
            <a:rect l="l" t="t" r="r" b="b"/>
            <a:pathLst>
              <a:path w="21600" h="21600">
                <a:moveTo>
                  <a:pt x="0" y="0"/>
                </a:moveTo>
                <a:lnTo>
                  <a:pt x="21600" y="21600"/>
                </a:lnTo>
              </a:path>
            </a:pathLst>
          </a:custGeom>
          <a:noFill/>
          <a:ln w="28440">
            <a:solidFill>
              <a:schemeClr val="lt2"/>
            </a:solidFill>
            <a:round/>
            <a:tailEnd len="med" type="triangle" w="med"/>
          </a:ln>
        </p:spPr>
        <p:style>
          <a:lnRef idx="0"/>
          <a:fillRef idx="0"/>
          <a:effectRef idx="0"/>
          <a:fontRef idx="minor"/>
        </p:style>
      </p:sp>
      <p:sp>
        <p:nvSpPr>
          <p:cNvPr id="194" name="CustomShape 6"/>
          <p:cNvSpPr/>
          <p:nvPr/>
        </p:nvSpPr>
        <p:spPr>
          <a:xfrm flipH="1" rot="10800000">
            <a:off x="3029760" y="3140280"/>
            <a:ext cx="218160" cy="1021680"/>
          </a:xfrm>
          <a:custGeom>
            <a:avLst/>
            <a:gdLst/>
            <a:ahLst/>
            <a:rect l="l" t="t" r="r" b="b"/>
            <a:pathLst>
              <a:path w="21600" h="21600">
                <a:moveTo>
                  <a:pt x="0" y="0"/>
                </a:moveTo>
                <a:lnTo>
                  <a:pt x="21600" y="21600"/>
                </a:lnTo>
              </a:path>
            </a:pathLst>
          </a:custGeom>
          <a:noFill/>
          <a:ln w="28440">
            <a:solidFill>
              <a:schemeClr val="lt2"/>
            </a:solidFill>
            <a:round/>
            <a:tailEnd len="med" type="triangle" w="med"/>
          </a:ln>
        </p:spPr>
        <p:style>
          <a:lnRef idx="0"/>
          <a:fillRef idx="0"/>
          <a:effectRef idx="0"/>
          <a:fontRef idx="minor"/>
        </p:style>
      </p:sp>
      <p:sp>
        <p:nvSpPr>
          <p:cNvPr id="195" name="CustomShape 7"/>
          <p:cNvSpPr/>
          <p:nvPr/>
        </p:nvSpPr>
        <p:spPr>
          <a:xfrm>
            <a:off x="160200" y="1581120"/>
            <a:ext cx="1595520" cy="761400"/>
          </a:xfrm>
          <a:prstGeom prst="rect">
            <a:avLst/>
          </a:prstGeom>
          <a:noFill/>
          <a:ln w="28440">
            <a:solidFill>
              <a:schemeClr val="lt2"/>
            </a:solidFill>
            <a:round/>
          </a:ln>
        </p:spPr>
        <p:style>
          <a:lnRef idx="0"/>
          <a:fillRef idx="0"/>
          <a:effectRef idx="0"/>
          <a:fontRef idx="minor"/>
        </p:style>
        <p:txBody>
          <a:bodyPr>
            <a:spAutoFit/>
          </a:bodyPr>
          <a:p>
            <a:pPr>
              <a:lnSpc>
                <a:spcPct val="100000"/>
              </a:lnSpc>
              <a:tabLst>
                <a:tab algn="l" pos="0"/>
              </a:tabLst>
            </a:pPr>
            <a:r>
              <a:rPr b="1" lang="en-US" sz="1100" spc="-1" strike="noStrike">
                <a:solidFill>
                  <a:srgbClr val="000000"/>
                </a:solidFill>
                <a:latin typeface="Montserrat"/>
                <a:ea typeface="Montserrat"/>
              </a:rPr>
              <a:t>Goal Area</a:t>
            </a:r>
            <a:endParaRPr b="0" lang="en-US" sz="1100" spc="-1" strike="noStrike">
              <a:latin typeface="Arial"/>
            </a:endParaRPr>
          </a:p>
          <a:p>
            <a:pPr>
              <a:lnSpc>
                <a:spcPct val="100000"/>
              </a:lnSpc>
              <a:tabLst>
                <a:tab algn="l" pos="0"/>
              </a:tabLst>
            </a:pPr>
            <a:r>
              <a:rPr b="0" lang="en-US" sz="1100" spc="-1" strike="noStrike">
                <a:solidFill>
                  <a:srgbClr val="000000"/>
                </a:solidFill>
                <a:latin typeface="Montserrat"/>
                <a:ea typeface="Montserrat"/>
              </a:rPr>
              <a:t>Move gripper upward to dump ball</a:t>
            </a:r>
            <a:endParaRPr b="0" lang="en-US" sz="1100" spc="-1" strike="noStrike">
              <a:latin typeface="Arial"/>
            </a:endParaRPr>
          </a:p>
        </p:txBody>
      </p:sp>
      <p:sp>
        <p:nvSpPr>
          <p:cNvPr id="196" name="CustomShape 8"/>
          <p:cNvSpPr/>
          <p:nvPr/>
        </p:nvSpPr>
        <p:spPr>
          <a:xfrm>
            <a:off x="5544000" y="626760"/>
            <a:ext cx="1515600" cy="594000"/>
          </a:xfrm>
          <a:prstGeom prst="rect">
            <a:avLst/>
          </a:prstGeom>
          <a:noFill/>
          <a:ln w="28440">
            <a:solidFill>
              <a:schemeClr val="lt2"/>
            </a:solidFill>
            <a:round/>
          </a:ln>
        </p:spPr>
        <p:style>
          <a:lnRef idx="0"/>
          <a:fillRef idx="0"/>
          <a:effectRef idx="0"/>
          <a:fontRef idx="minor"/>
        </p:style>
        <p:txBody>
          <a:bodyPr>
            <a:spAutoFit/>
          </a:bodyPr>
          <a:p>
            <a:pPr>
              <a:lnSpc>
                <a:spcPct val="100000"/>
              </a:lnSpc>
              <a:tabLst>
                <a:tab algn="l" pos="0"/>
              </a:tabLst>
            </a:pPr>
            <a:r>
              <a:rPr b="1" lang="en-US" sz="1100" spc="-1" strike="noStrike">
                <a:solidFill>
                  <a:srgbClr val="000000"/>
                </a:solidFill>
                <a:latin typeface="Montserrat"/>
                <a:ea typeface="Montserrat"/>
              </a:rPr>
              <a:t>Step Obstacle</a:t>
            </a:r>
            <a:endParaRPr b="0" lang="en-US" sz="1100" spc="-1" strike="noStrike">
              <a:latin typeface="Arial"/>
            </a:endParaRPr>
          </a:p>
          <a:p>
            <a:pPr>
              <a:lnSpc>
                <a:spcPct val="100000"/>
              </a:lnSpc>
              <a:tabLst>
                <a:tab algn="l" pos="0"/>
              </a:tabLst>
            </a:pPr>
            <a:r>
              <a:rPr b="0" lang="en-US" sz="1100" spc="-1" strike="noStrike">
                <a:solidFill>
                  <a:srgbClr val="000000"/>
                </a:solidFill>
                <a:latin typeface="Montserrat"/>
                <a:ea typeface="Montserrat"/>
              </a:rPr>
              <a:t>Overcome the high step</a:t>
            </a:r>
            <a:endParaRPr b="0" lang="en-US" sz="1100" spc="-1" strike="noStrike">
              <a:latin typeface="Arial"/>
            </a:endParaRPr>
          </a:p>
        </p:txBody>
      </p:sp>
      <p:sp>
        <p:nvSpPr>
          <p:cNvPr id="197" name="CustomShape 9"/>
          <p:cNvSpPr/>
          <p:nvPr/>
        </p:nvSpPr>
        <p:spPr>
          <a:xfrm>
            <a:off x="1756080" y="1965600"/>
            <a:ext cx="760320" cy="538920"/>
          </a:xfrm>
          <a:custGeom>
            <a:avLst/>
            <a:gdLst/>
            <a:ahLst/>
            <a:rect l="l" t="t" r="r" b="b"/>
            <a:pathLst>
              <a:path w="21600" h="21600">
                <a:moveTo>
                  <a:pt x="0" y="0"/>
                </a:moveTo>
                <a:lnTo>
                  <a:pt x="21600" y="21600"/>
                </a:lnTo>
              </a:path>
            </a:pathLst>
          </a:custGeom>
          <a:noFill/>
          <a:ln w="28440">
            <a:solidFill>
              <a:schemeClr val="lt2"/>
            </a:solidFill>
            <a:round/>
            <a:tailEnd len="med" type="triangle" w="med"/>
          </a:ln>
        </p:spPr>
        <p:style>
          <a:lnRef idx="0"/>
          <a:fillRef idx="0"/>
          <a:effectRef idx="0"/>
          <a:fontRef idx="minor"/>
        </p:style>
      </p:sp>
      <p:sp>
        <p:nvSpPr>
          <p:cNvPr id="198" name="CustomShape 10"/>
          <p:cNvSpPr/>
          <p:nvPr/>
        </p:nvSpPr>
        <p:spPr>
          <a:xfrm flipH="1">
            <a:off x="5464080" y="1222200"/>
            <a:ext cx="462600" cy="1374480"/>
          </a:xfrm>
          <a:custGeom>
            <a:avLst/>
            <a:gdLst/>
            <a:ahLst/>
            <a:rect l="l" t="t" r="r" b="b"/>
            <a:pathLst>
              <a:path w="21600" h="21600">
                <a:moveTo>
                  <a:pt x="0" y="0"/>
                </a:moveTo>
                <a:lnTo>
                  <a:pt x="21600" y="21600"/>
                </a:lnTo>
              </a:path>
            </a:pathLst>
          </a:custGeom>
          <a:noFill/>
          <a:ln w="28440">
            <a:solidFill>
              <a:schemeClr val="lt2"/>
            </a:solidFill>
            <a:round/>
            <a:tailEnd len="med" type="triangle" w="med"/>
          </a:ln>
        </p:spPr>
        <p:style>
          <a:lnRef idx="0"/>
          <a:fillRef idx="0"/>
          <a:effectRef idx="0"/>
          <a:fontRef idx="minor"/>
        </p:style>
      </p:sp>
      <p:sp>
        <p:nvSpPr>
          <p:cNvPr id="199" name="CustomShape 11"/>
          <p:cNvSpPr/>
          <p:nvPr/>
        </p:nvSpPr>
        <p:spPr>
          <a:xfrm>
            <a:off x="4080600" y="4077360"/>
            <a:ext cx="1729080" cy="928080"/>
          </a:xfrm>
          <a:prstGeom prst="rect">
            <a:avLst/>
          </a:prstGeom>
          <a:noFill/>
          <a:ln w="28440">
            <a:solidFill>
              <a:srgbClr val="4472c4"/>
            </a:solidFill>
            <a:round/>
          </a:ln>
        </p:spPr>
        <p:style>
          <a:lnRef idx="0"/>
          <a:fillRef idx="0"/>
          <a:effectRef idx="0"/>
          <a:fontRef idx="minor"/>
        </p:style>
        <p:txBody>
          <a:bodyPr>
            <a:spAutoFit/>
          </a:bodyPr>
          <a:p>
            <a:pPr>
              <a:lnSpc>
                <a:spcPct val="100000"/>
              </a:lnSpc>
              <a:tabLst>
                <a:tab algn="l" pos="0"/>
              </a:tabLst>
            </a:pPr>
            <a:r>
              <a:rPr b="1" lang="en-US" sz="1100" spc="-1" strike="noStrike">
                <a:solidFill>
                  <a:srgbClr val="000000"/>
                </a:solidFill>
                <a:latin typeface="Montserrat"/>
                <a:ea typeface="Montserrat"/>
              </a:rPr>
              <a:t>Ball Harvesting Zone</a:t>
            </a:r>
            <a:endParaRPr b="0" lang="en-US" sz="1100" spc="-1" strike="noStrike">
              <a:latin typeface="Arial"/>
            </a:endParaRPr>
          </a:p>
          <a:p>
            <a:pPr>
              <a:lnSpc>
                <a:spcPct val="100000"/>
              </a:lnSpc>
              <a:tabLst>
                <a:tab algn="l" pos="0"/>
              </a:tabLst>
            </a:pPr>
            <a:r>
              <a:rPr b="0" lang="en-US" sz="1100" spc="-1" strike="noStrike">
                <a:solidFill>
                  <a:srgbClr val="000000"/>
                </a:solidFill>
                <a:latin typeface="Montserrat"/>
                <a:ea typeface="Montserrat"/>
              </a:rPr>
              <a:t>Detect red ball</a:t>
            </a:r>
            <a:endParaRPr b="0" lang="en-US" sz="1100" spc="-1" strike="noStrike">
              <a:latin typeface="Arial"/>
            </a:endParaRPr>
          </a:p>
          <a:p>
            <a:pPr>
              <a:lnSpc>
                <a:spcPct val="100000"/>
              </a:lnSpc>
              <a:tabLst>
                <a:tab algn="l" pos="0"/>
              </a:tabLst>
            </a:pPr>
            <a:r>
              <a:rPr b="0" lang="en-US" sz="1100" spc="-1" strike="noStrike">
                <a:solidFill>
                  <a:srgbClr val="000000"/>
                </a:solidFill>
                <a:latin typeface="Montserrat"/>
                <a:ea typeface="Montserrat"/>
              </a:rPr>
              <a:t>&amp;</a:t>
            </a:r>
            <a:endParaRPr b="0" lang="en-US" sz="1100" spc="-1" strike="noStrike">
              <a:latin typeface="Arial"/>
            </a:endParaRPr>
          </a:p>
          <a:p>
            <a:pPr>
              <a:lnSpc>
                <a:spcPct val="100000"/>
              </a:lnSpc>
              <a:tabLst>
                <a:tab algn="l" pos="0"/>
              </a:tabLst>
            </a:pPr>
            <a:r>
              <a:rPr b="0" lang="en-US" sz="1100" spc="-1" strike="noStrike">
                <a:solidFill>
                  <a:srgbClr val="000000"/>
                </a:solidFill>
                <a:latin typeface="Montserrat"/>
                <a:ea typeface="Montserrat"/>
              </a:rPr>
              <a:t>Avoid obstacle</a:t>
            </a:r>
            <a:endParaRPr b="0" lang="en-US" sz="1100" spc="-1" strike="noStrike">
              <a:latin typeface="Arial"/>
            </a:endParaRPr>
          </a:p>
        </p:txBody>
      </p:sp>
      <p:sp>
        <p:nvSpPr>
          <p:cNvPr id="200" name="CustomShape 12"/>
          <p:cNvSpPr/>
          <p:nvPr/>
        </p:nvSpPr>
        <p:spPr>
          <a:xfrm flipH="1" flipV="1">
            <a:off x="4074480" y="3115800"/>
            <a:ext cx="870480" cy="961200"/>
          </a:xfrm>
          <a:custGeom>
            <a:avLst/>
            <a:gdLst/>
            <a:ahLst/>
            <a:rect l="l" t="t" r="r" b="b"/>
            <a:pathLst>
              <a:path w="21600" h="21600">
                <a:moveTo>
                  <a:pt x="0" y="0"/>
                </a:moveTo>
                <a:lnTo>
                  <a:pt x="21600" y="21600"/>
                </a:lnTo>
              </a:path>
            </a:pathLst>
          </a:custGeom>
          <a:noFill/>
          <a:ln w="28440">
            <a:solidFill>
              <a:srgbClr val="4472c4"/>
            </a:solidFill>
            <a:round/>
            <a:tailEnd len="med" type="triangle" w="med"/>
          </a:ln>
        </p:spPr>
        <p:style>
          <a:lnRef idx="0"/>
          <a:fillRef idx="0"/>
          <a:effectRef idx="0"/>
          <a:fontRef idx="minor"/>
        </p:style>
      </p:sp>
      <p:sp>
        <p:nvSpPr>
          <p:cNvPr id="201" name="CustomShape 13"/>
          <p:cNvSpPr/>
          <p:nvPr/>
        </p:nvSpPr>
        <p:spPr>
          <a:xfrm>
            <a:off x="7404840" y="1328400"/>
            <a:ext cx="1640520" cy="426600"/>
          </a:xfrm>
          <a:prstGeom prst="rect">
            <a:avLst/>
          </a:prstGeom>
          <a:noFill/>
          <a:ln w="28440">
            <a:solidFill>
              <a:srgbClr val="4472c4"/>
            </a:solidFill>
            <a:round/>
          </a:ln>
        </p:spPr>
        <p:style>
          <a:lnRef idx="0"/>
          <a:fillRef idx="0"/>
          <a:effectRef idx="0"/>
          <a:fontRef idx="minor"/>
        </p:style>
        <p:txBody>
          <a:bodyPr>
            <a:spAutoFit/>
          </a:bodyPr>
          <a:p>
            <a:pPr>
              <a:lnSpc>
                <a:spcPct val="100000"/>
              </a:lnSpc>
              <a:tabLst>
                <a:tab algn="l" pos="0"/>
              </a:tabLst>
            </a:pPr>
            <a:r>
              <a:rPr b="1" lang="en-US" sz="1100" spc="-1" strike="noStrike">
                <a:solidFill>
                  <a:srgbClr val="000000"/>
                </a:solidFill>
                <a:latin typeface="Montserrat"/>
                <a:ea typeface="Montserrat"/>
              </a:rPr>
              <a:t>Entrance Zone</a:t>
            </a:r>
            <a:endParaRPr b="0" lang="en-US" sz="1100" spc="-1" strike="noStrike">
              <a:latin typeface="Arial"/>
            </a:endParaRPr>
          </a:p>
          <a:p>
            <a:pPr>
              <a:lnSpc>
                <a:spcPct val="100000"/>
              </a:lnSpc>
              <a:tabLst>
                <a:tab algn="l" pos="0"/>
              </a:tabLst>
            </a:pPr>
            <a:r>
              <a:rPr b="0" lang="en-US" sz="1100" spc="-1" strike="noStrike">
                <a:solidFill>
                  <a:srgbClr val="000000"/>
                </a:solidFill>
                <a:latin typeface="Montserrat"/>
                <a:ea typeface="Montserrat"/>
              </a:rPr>
              <a:t>Line Tracing</a:t>
            </a:r>
            <a:endParaRPr b="0" lang="en-US" sz="1100" spc="-1" strike="noStrike">
              <a:latin typeface="Arial"/>
            </a:endParaRPr>
          </a:p>
        </p:txBody>
      </p:sp>
      <p:sp>
        <p:nvSpPr>
          <p:cNvPr id="202" name="CustomShape 14"/>
          <p:cNvSpPr/>
          <p:nvPr/>
        </p:nvSpPr>
        <p:spPr>
          <a:xfrm flipH="1">
            <a:off x="6327720" y="1514160"/>
            <a:ext cx="1075680" cy="558720"/>
          </a:xfrm>
          <a:custGeom>
            <a:avLst/>
            <a:gdLst/>
            <a:ahLst/>
            <a:rect l="l" t="t" r="r" b="b"/>
            <a:pathLst>
              <a:path w="21600" h="21600">
                <a:moveTo>
                  <a:pt x="0" y="0"/>
                </a:moveTo>
                <a:lnTo>
                  <a:pt x="21600" y="21600"/>
                </a:lnTo>
              </a:path>
            </a:pathLst>
          </a:custGeom>
          <a:noFill/>
          <a:ln w="28440">
            <a:solidFill>
              <a:srgbClr val="4472c4"/>
            </a:solidFill>
            <a:round/>
            <a:tailEnd len="med" type="triangle" w="med"/>
          </a:ln>
        </p:spPr>
        <p:style>
          <a:lnRef idx="0"/>
          <a:fillRef idx="0"/>
          <a:effectRef idx="0"/>
          <a:fontRef idx="minor"/>
        </p:style>
      </p:sp>
      <p:sp>
        <p:nvSpPr>
          <p:cNvPr id="203" name="CustomShape 15"/>
          <p:cNvSpPr/>
          <p:nvPr/>
        </p:nvSpPr>
        <p:spPr>
          <a:xfrm>
            <a:off x="162000" y="2414880"/>
            <a:ext cx="1595520" cy="426600"/>
          </a:xfrm>
          <a:prstGeom prst="rect">
            <a:avLst/>
          </a:prstGeom>
          <a:noFill/>
          <a:ln w="28440">
            <a:solidFill>
              <a:srgbClr val="4472c4"/>
            </a:solidFill>
            <a:round/>
          </a:ln>
        </p:spPr>
        <p:style>
          <a:lnRef idx="0"/>
          <a:fillRef idx="0"/>
          <a:effectRef idx="0"/>
          <a:fontRef idx="minor"/>
        </p:style>
        <p:txBody>
          <a:bodyPr>
            <a:spAutoFit/>
          </a:bodyPr>
          <a:p>
            <a:pPr>
              <a:lnSpc>
                <a:spcPct val="100000"/>
              </a:lnSpc>
              <a:tabLst>
                <a:tab algn="l" pos="0"/>
              </a:tabLst>
            </a:pPr>
            <a:r>
              <a:rPr b="1" lang="en-US" sz="1100" spc="-1" strike="noStrike">
                <a:solidFill>
                  <a:srgbClr val="000000"/>
                </a:solidFill>
                <a:latin typeface="Montserrat"/>
                <a:ea typeface="Montserrat"/>
              </a:rPr>
              <a:t>Goal Area</a:t>
            </a:r>
            <a:endParaRPr b="0" lang="en-US" sz="1100" spc="-1" strike="noStrike">
              <a:latin typeface="Arial"/>
            </a:endParaRPr>
          </a:p>
          <a:p>
            <a:pPr>
              <a:lnSpc>
                <a:spcPct val="100000"/>
              </a:lnSpc>
              <a:tabLst>
                <a:tab algn="l" pos="0"/>
              </a:tabLst>
            </a:pPr>
            <a:r>
              <a:rPr b="0" lang="en-US" sz="1100" spc="-1" strike="noStrike">
                <a:solidFill>
                  <a:srgbClr val="000000"/>
                </a:solidFill>
                <a:latin typeface="Montserrat"/>
                <a:ea typeface="Montserrat"/>
              </a:rPr>
              <a:t>Detect green ball</a:t>
            </a:r>
            <a:endParaRPr b="0" lang="en-US" sz="1100" spc="-1" strike="noStrike">
              <a:latin typeface="Arial"/>
            </a:endParaRPr>
          </a:p>
        </p:txBody>
      </p:sp>
      <p:sp>
        <p:nvSpPr>
          <p:cNvPr id="204" name="CustomShape 16"/>
          <p:cNvSpPr/>
          <p:nvPr/>
        </p:nvSpPr>
        <p:spPr>
          <a:xfrm>
            <a:off x="1744920" y="2693880"/>
            <a:ext cx="783360" cy="14400"/>
          </a:xfrm>
          <a:custGeom>
            <a:avLst/>
            <a:gdLst/>
            <a:ahLst/>
            <a:rect l="l" t="t" r="r" b="b"/>
            <a:pathLst>
              <a:path w="21600" h="21600">
                <a:moveTo>
                  <a:pt x="0" y="0"/>
                </a:moveTo>
                <a:lnTo>
                  <a:pt x="21600" y="21600"/>
                </a:lnTo>
              </a:path>
            </a:pathLst>
          </a:custGeom>
          <a:noFill/>
          <a:ln w="28440">
            <a:solidFill>
              <a:srgbClr val="4472c4"/>
            </a:solidFill>
            <a:round/>
            <a:tailEnd len="med" type="triangle" w="med"/>
          </a:ln>
        </p:spPr>
        <p:style>
          <a:lnRef idx="0"/>
          <a:fillRef idx="0"/>
          <a:effectRef idx="0"/>
          <a:fontRef idx="minor"/>
        </p:style>
      </p:sp>
      <p:sp>
        <p:nvSpPr>
          <p:cNvPr id="205" name="CustomShape 17"/>
          <p:cNvSpPr/>
          <p:nvPr/>
        </p:nvSpPr>
        <p:spPr>
          <a:xfrm>
            <a:off x="1336320" y="884880"/>
            <a:ext cx="3900240" cy="304920"/>
          </a:xfrm>
          <a:prstGeom prst="rect">
            <a:avLst/>
          </a:prstGeom>
          <a:noFill/>
          <a:ln>
            <a:noFill/>
          </a:ln>
        </p:spPr>
        <p:style>
          <a:lnRef idx="0"/>
          <a:fillRef idx="0"/>
          <a:effectRef idx="0"/>
          <a:fontRef idx="minor"/>
        </p:style>
        <p:txBody>
          <a:bodyPr>
            <a:spAutoFit/>
          </a:bodyPr>
          <a:p>
            <a:pPr>
              <a:lnSpc>
                <a:spcPct val="100000"/>
              </a:lnSpc>
              <a:tabLst>
                <a:tab algn="l" pos="0"/>
              </a:tabLst>
            </a:pPr>
            <a:r>
              <a:rPr b="1" lang="en-US" sz="1400" spc="-1" strike="noStrike">
                <a:solidFill>
                  <a:srgbClr val="000000"/>
                </a:solidFill>
                <a:latin typeface="Arial"/>
                <a:ea typeface="Arial"/>
              </a:rPr>
              <a:t>Pass the entrance zone, and harvest 5 balls</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TextShape 1"/>
          <p:cNvSpPr txBox="1"/>
          <p:nvPr/>
        </p:nvSpPr>
        <p:spPr>
          <a:xfrm>
            <a:off x="1297440" y="393840"/>
            <a:ext cx="7038720" cy="913680"/>
          </a:xfrm>
          <a:prstGeom prst="rect">
            <a:avLst/>
          </a:prstGeom>
          <a:noFill/>
          <a:ln>
            <a:noFill/>
          </a:ln>
        </p:spPr>
        <p:txBody>
          <a:bodyPr tIns="91440" bIns="91440">
            <a:normAutofit/>
          </a:bodyPr>
          <a:p>
            <a:pPr>
              <a:lnSpc>
                <a:spcPct val="100000"/>
              </a:lnSpc>
              <a:tabLst>
                <a:tab algn="l" pos="0"/>
              </a:tabLst>
            </a:pPr>
            <a:r>
              <a:rPr b="1" lang="en-US" sz="2400" spc="-1" strike="noStrike">
                <a:solidFill>
                  <a:srgbClr val="000000"/>
                </a:solidFill>
                <a:latin typeface="Arial"/>
                <a:ea typeface="Arial"/>
              </a:rPr>
              <a:t>Problem Definition</a:t>
            </a:r>
            <a:endParaRPr b="0" lang="en-US" sz="2400" spc="-1" strike="noStrike">
              <a:solidFill>
                <a:srgbClr val="000000"/>
              </a:solidFill>
              <a:latin typeface="Arial"/>
            </a:endParaRPr>
          </a:p>
        </p:txBody>
      </p:sp>
      <p:sp>
        <p:nvSpPr>
          <p:cNvPr id="207" name="CustomShape 2"/>
          <p:cNvSpPr/>
          <p:nvPr/>
        </p:nvSpPr>
        <p:spPr>
          <a:xfrm>
            <a:off x="1336320" y="884880"/>
            <a:ext cx="3900240" cy="304920"/>
          </a:xfrm>
          <a:prstGeom prst="rect">
            <a:avLst/>
          </a:prstGeom>
          <a:noFill/>
          <a:ln>
            <a:noFill/>
          </a:ln>
        </p:spPr>
        <p:style>
          <a:lnRef idx="0"/>
          <a:fillRef idx="0"/>
          <a:effectRef idx="0"/>
          <a:fontRef idx="minor"/>
        </p:style>
        <p:txBody>
          <a:bodyPr>
            <a:spAutoFit/>
          </a:bodyPr>
          <a:p>
            <a:pPr>
              <a:lnSpc>
                <a:spcPct val="100000"/>
              </a:lnSpc>
              <a:tabLst>
                <a:tab algn="l" pos="0"/>
              </a:tabLst>
            </a:pPr>
            <a:r>
              <a:rPr b="1" lang="en-US" sz="1400" spc="-1" strike="noStrike">
                <a:solidFill>
                  <a:srgbClr val="000000"/>
                </a:solidFill>
                <a:latin typeface="Arial"/>
                <a:ea typeface="Arial"/>
              </a:rPr>
              <a:t>Design Goal</a:t>
            </a:r>
            <a:endParaRPr b="0" lang="en-US" sz="1400" spc="-1" strike="noStrike">
              <a:latin typeface="Arial"/>
            </a:endParaRPr>
          </a:p>
        </p:txBody>
      </p:sp>
      <p:pic>
        <p:nvPicPr>
          <p:cNvPr id="208" name="Google Shape;216;gdb11a335f4_7_7" descr=""/>
          <p:cNvPicPr/>
          <p:nvPr/>
        </p:nvPicPr>
        <p:blipFill>
          <a:blip r:embed="rId1"/>
          <a:stretch/>
        </p:blipFill>
        <p:spPr>
          <a:xfrm>
            <a:off x="1412640" y="1307880"/>
            <a:ext cx="2814120" cy="2742120"/>
          </a:xfrm>
          <a:prstGeom prst="rect">
            <a:avLst/>
          </a:prstGeom>
          <a:ln>
            <a:noFill/>
          </a:ln>
        </p:spPr>
      </p:pic>
      <p:sp>
        <p:nvSpPr>
          <p:cNvPr id="209" name="CustomShape 3"/>
          <p:cNvSpPr/>
          <p:nvPr/>
        </p:nvSpPr>
        <p:spPr>
          <a:xfrm>
            <a:off x="4342320" y="1683360"/>
            <a:ext cx="4325400" cy="1795320"/>
          </a:xfrm>
          <a:prstGeom prst="rect">
            <a:avLst/>
          </a:prstGeom>
          <a:noFill/>
          <a:ln>
            <a:noFill/>
          </a:ln>
        </p:spPr>
        <p:style>
          <a:lnRef idx="0"/>
          <a:fillRef idx="0"/>
          <a:effectRef idx="0"/>
          <a:fontRef idx="minor"/>
        </p:style>
        <p:txBody>
          <a:bodyPr>
            <a:spAutoFit/>
          </a:bodyPr>
          <a:p>
            <a:pPr marL="127080">
              <a:lnSpc>
                <a:spcPct val="100000"/>
              </a:lnSpc>
            </a:pPr>
            <a:endParaRPr b="0" lang="en-US" sz="1800" spc="-1" strike="noStrike">
              <a:latin typeface="Arial"/>
            </a:endParaRPr>
          </a:p>
          <a:p>
            <a:pPr marL="127080">
              <a:lnSpc>
                <a:spcPct val="100000"/>
              </a:lnSpc>
            </a:pPr>
            <a:endParaRPr b="0" lang="en-US" sz="1800" spc="-1" strike="noStrike">
              <a:latin typeface="Arial"/>
            </a:endParaRPr>
          </a:p>
          <a:p>
            <a:pPr marL="457200" indent="-329760">
              <a:lnSpc>
                <a:spcPct val="100000"/>
              </a:lnSpc>
              <a:buClr>
                <a:srgbClr val="000000"/>
              </a:buClr>
              <a:buFont typeface="Montserrat"/>
              <a:buAutoNum type="arabicPeriod"/>
            </a:pPr>
            <a:r>
              <a:rPr b="0" lang="en-US" sz="1600" spc="-1" strike="noStrike">
                <a:solidFill>
                  <a:srgbClr val="000000"/>
                </a:solidFill>
                <a:latin typeface="Montserrat"/>
                <a:ea typeface="Montserrat"/>
              </a:rPr>
              <a:t>Safely overcome step </a:t>
            </a:r>
            <a:endParaRPr b="0" lang="en-US" sz="1600" spc="-1" strike="noStrike">
              <a:latin typeface="Arial"/>
            </a:endParaRPr>
          </a:p>
          <a:p>
            <a:pPr marL="127080">
              <a:lnSpc>
                <a:spcPct val="100000"/>
              </a:lnSpc>
            </a:pPr>
            <a:endParaRPr b="0" lang="en-US" sz="1600" spc="-1" strike="noStrike">
              <a:latin typeface="Arial"/>
            </a:endParaRPr>
          </a:p>
          <a:p>
            <a:pPr marL="127080">
              <a:lnSpc>
                <a:spcPct val="100000"/>
              </a:lnSpc>
            </a:pPr>
            <a:r>
              <a:rPr b="0" lang="en-US" sz="1600" spc="-1" strike="noStrike">
                <a:solidFill>
                  <a:srgbClr val="000000"/>
                </a:solidFill>
                <a:latin typeface="Montserrat"/>
                <a:ea typeface="Montserrat"/>
              </a:rPr>
              <a:t>2.   High accuracy of ball harvesting</a:t>
            </a:r>
            <a:endParaRPr b="0" lang="en-US" sz="1600" spc="-1" strike="noStrike">
              <a:latin typeface="Arial"/>
            </a:endParaRPr>
          </a:p>
          <a:p>
            <a:pPr>
              <a:lnSpc>
                <a:spcPct val="100000"/>
              </a:lnSpc>
              <a:tabLst>
                <a:tab algn="l" pos="0"/>
              </a:tabLst>
            </a:pPr>
            <a:endParaRPr b="0" lang="en-US" sz="1600" spc="-1" strike="noStrike">
              <a:latin typeface="Arial"/>
            </a:endParaRPr>
          </a:p>
          <a:p>
            <a:pPr marL="127080">
              <a:lnSpc>
                <a:spcPct val="100000"/>
              </a:lnSpc>
              <a:tabLst>
                <a:tab algn="l" pos="0"/>
              </a:tabLst>
            </a:pPr>
            <a:r>
              <a:rPr b="0" lang="en-US" sz="1600" spc="-1" strike="noStrike">
                <a:solidFill>
                  <a:srgbClr val="000000"/>
                </a:solidFill>
                <a:latin typeface="Montserrat"/>
                <a:ea typeface="Montserrat"/>
              </a:rPr>
              <a:t>3.   Short running time</a:t>
            </a:r>
            <a:endParaRPr b="0" lang="en-US" sz="1600" spc="-1" strike="noStrike">
              <a:latin typeface="Arial"/>
            </a:endParaRPr>
          </a:p>
        </p:txBody>
      </p:sp>
      <p:sp>
        <p:nvSpPr>
          <p:cNvPr id="210" name="CustomShape 4"/>
          <p:cNvSpPr/>
          <p:nvPr/>
        </p:nvSpPr>
        <p:spPr>
          <a:xfrm>
            <a:off x="4484520" y="1463400"/>
            <a:ext cx="2641680" cy="374400"/>
          </a:xfrm>
          <a:prstGeom prst="roundRect">
            <a:avLst>
              <a:gd name="adj" fmla="val 16667"/>
            </a:avLst>
          </a:prstGeom>
          <a:solidFill>
            <a:schemeClr val="lt2"/>
          </a:solidFill>
          <a:ln w="9360">
            <a:solidFill>
              <a:schemeClr val="dk2"/>
            </a:solidFill>
            <a:round/>
          </a:ln>
        </p:spPr>
        <p:style>
          <a:lnRef idx="0"/>
          <a:fillRef idx="0"/>
          <a:effectRef idx="0"/>
          <a:fontRef idx="minor"/>
        </p:style>
        <p:txBody>
          <a:bodyPr tIns="91440" bIns="91440" anchor="ctr">
            <a:noAutofit/>
          </a:bodyPr>
          <a:p>
            <a:pPr>
              <a:lnSpc>
                <a:spcPct val="100000"/>
              </a:lnSpc>
              <a:tabLst>
                <a:tab algn="l" pos="0"/>
              </a:tabLst>
            </a:pPr>
            <a:r>
              <a:rPr b="1" lang="en-US" sz="1800" spc="-1" strike="noStrike">
                <a:solidFill>
                  <a:srgbClr val="ffffff"/>
                </a:solidFill>
                <a:latin typeface="Arial"/>
                <a:ea typeface="Arial"/>
              </a:rPr>
              <a:t>Design Goal : Safety!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TextShape 1"/>
          <p:cNvSpPr txBox="1"/>
          <p:nvPr/>
        </p:nvSpPr>
        <p:spPr>
          <a:xfrm>
            <a:off x="823680" y="866880"/>
            <a:ext cx="4586760" cy="3520800"/>
          </a:xfrm>
          <a:prstGeom prst="rect">
            <a:avLst/>
          </a:prstGeom>
          <a:noFill/>
          <a:ln>
            <a:noFill/>
          </a:ln>
        </p:spPr>
        <p:txBody>
          <a:bodyPr tIns="91440" bIns="91440" anchor="ctr">
            <a:normAutofit/>
          </a:bodyPr>
          <a:p>
            <a:pPr>
              <a:lnSpc>
                <a:spcPct val="100000"/>
              </a:lnSpc>
              <a:tabLst>
                <a:tab algn="l" pos="0"/>
              </a:tabLst>
            </a:pPr>
            <a:r>
              <a:rPr b="1" lang="en-US" sz="2800" spc="-1" strike="noStrike">
                <a:solidFill>
                  <a:srgbClr val="000000"/>
                </a:solidFill>
                <a:latin typeface="Arial"/>
                <a:ea typeface="Arial"/>
              </a:rPr>
              <a:t>Hardware Design</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TextShape 1"/>
          <p:cNvSpPr txBox="1"/>
          <p:nvPr/>
        </p:nvSpPr>
        <p:spPr>
          <a:xfrm>
            <a:off x="1297440" y="372240"/>
            <a:ext cx="7038720" cy="913680"/>
          </a:xfrm>
          <a:prstGeom prst="rect">
            <a:avLst/>
          </a:prstGeom>
          <a:noFill/>
          <a:ln>
            <a:noFill/>
          </a:ln>
        </p:spPr>
        <p:txBody>
          <a:bodyPr tIns="91440" bIns="91440">
            <a:normAutofit/>
          </a:bodyPr>
          <a:p>
            <a:pPr>
              <a:lnSpc>
                <a:spcPct val="100000"/>
              </a:lnSpc>
              <a:tabLst>
                <a:tab algn="l" pos="0"/>
              </a:tabLst>
            </a:pPr>
            <a:r>
              <a:rPr b="1" lang="en-US" sz="2400" spc="-1" strike="noStrike">
                <a:solidFill>
                  <a:srgbClr val="000000"/>
                </a:solidFill>
                <a:latin typeface="Arial"/>
                <a:ea typeface="Arial"/>
              </a:rPr>
              <a:t>Hardware Design</a:t>
            </a:r>
            <a:endParaRPr b="0" lang="en-US" sz="2400" spc="-1" strike="noStrike">
              <a:solidFill>
                <a:srgbClr val="000000"/>
              </a:solidFill>
              <a:latin typeface="Arial"/>
            </a:endParaRPr>
          </a:p>
        </p:txBody>
      </p:sp>
      <p:sp>
        <p:nvSpPr>
          <p:cNvPr id="213" name="CustomShape 2"/>
          <p:cNvSpPr/>
          <p:nvPr/>
        </p:nvSpPr>
        <p:spPr>
          <a:xfrm>
            <a:off x="2559600" y="3636720"/>
            <a:ext cx="1364040" cy="299520"/>
          </a:xfrm>
          <a:prstGeom prst="roundRect">
            <a:avLst>
              <a:gd name="adj" fmla="val 16667"/>
            </a:avLst>
          </a:prstGeom>
          <a:solidFill>
            <a:schemeClr val="accent1"/>
          </a:solidFill>
          <a:ln w="25560">
            <a:solidFill>
              <a:schemeClr val="accent1"/>
            </a:solidFill>
            <a:round/>
          </a:ln>
        </p:spPr>
        <p:style>
          <a:lnRef idx="0"/>
          <a:fillRef idx="0"/>
          <a:effectRef idx="0"/>
          <a:fontRef idx="minor"/>
        </p:style>
        <p:txBody>
          <a:bodyPr anchor="ctr">
            <a:noAutofit/>
          </a:bodyPr>
          <a:p>
            <a:pPr algn="ctr">
              <a:lnSpc>
                <a:spcPct val="100000"/>
              </a:lnSpc>
              <a:tabLst>
                <a:tab algn="l" pos="0"/>
              </a:tabLst>
            </a:pPr>
            <a:r>
              <a:rPr b="0" lang="en-US" sz="1200" spc="-1" strike="noStrike">
                <a:solidFill>
                  <a:srgbClr val="ffffff"/>
                </a:solidFill>
                <a:latin typeface="Arial"/>
                <a:ea typeface="Arial"/>
              </a:rPr>
              <a:t>Front</a:t>
            </a:r>
            <a:endParaRPr b="0" lang="en-US" sz="1200" spc="-1" strike="noStrike">
              <a:latin typeface="Arial"/>
            </a:endParaRPr>
          </a:p>
        </p:txBody>
      </p:sp>
      <p:sp>
        <p:nvSpPr>
          <p:cNvPr id="214" name="CustomShape 3"/>
          <p:cNvSpPr/>
          <p:nvPr/>
        </p:nvSpPr>
        <p:spPr>
          <a:xfrm>
            <a:off x="4779000" y="3636000"/>
            <a:ext cx="1364040" cy="299520"/>
          </a:xfrm>
          <a:prstGeom prst="roundRect">
            <a:avLst>
              <a:gd name="adj" fmla="val 16667"/>
            </a:avLst>
          </a:prstGeom>
          <a:solidFill>
            <a:schemeClr val="accent1"/>
          </a:solidFill>
          <a:ln w="25560">
            <a:solidFill>
              <a:schemeClr val="accent1"/>
            </a:solidFill>
            <a:round/>
          </a:ln>
        </p:spPr>
        <p:style>
          <a:lnRef idx="0"/>
          <a:fillRef idx="0"/>
          <a:effectRef idx="0"/>
          <a:fontRef idx="minor"/>
        </p:style>
        <p:txBody>
          <a:bodyPr anchor="ctr">
            <a:noAutofit/>
          </a:bodyPr>
          <a:p>
            <a:pPr algn="ctr">
              <a:lnSpc>
                <a:spcPct val="100000"/>
              </a:lnSpc>
              <a:tabLst>
                <a:tab algn="l" pos="0"/>
              </a:tabLst>
            </a:pPr>
            <a:r>
              <a:rPr b="0" lang="en-US" sz="1200" spc="-1" strike="noStrike">
                <a:solidFill>
                  <a:srgbClr val="ffffff"/>
                </a:solidFill>
                <a:latin typeface="Arial"/>
                <a:ea typeface="Arial"/>
              </a:rPr>
              <a:t>Back</a:t>
            </a:r>
            <a:endParaRPr b="0" lang="en-US" sz="1200" spc="-1" strike="noStrike">
              <a:latin typeface="Arial"/>
            </a:endParaRPr>
          </a:p>
        </p:txBody>
      </p:sp>
      <p:sp>
        <p:nvSpPr>
          <p:cNvPr id="215" name="CustomShape 4"/>
          <p:cNvSpPr/>
          <p:nvPr/>
        </p:nvSpPr>
        <p:spPr>
          <a:xfrm>
            <a:off x="7030440" y="3641040"/>
            <a:ext cx="1364040" cy="299520"/>
          </a:xfrm>
          <a:prstGeom prst="roundRect">
            <a:avLst>
              <a:gd name="adj" fmla="val 16667"/>
            </a:avLst>
          </a:prstGeom>
          <a:solidFill>
            <a:schemeClr val="accent1"/>
          </a:solidFill>
          <a:ln w="25560">
            <a:solidFill>
              <a:schemeClr val="accent1"/>
            </a:solidFill>
            <a:round/>
          </a:ln>
        </p:spPr>
        <p:style>
          <a:lnRef idx="0"/>
          <a:fillRef idx="0"/>
          <a:effectRef idx="0"/>
          <a:fontRef idx="minor"/>
        </p:style>
        <p:txBody>
          <a:bodyPr anchor="ctr">
            <a:noAutofit/>
          </a:bodyPr>
          <a:p>
            <a:pPr algn="ctr">
              <a:lnSpc>
                <a:spcPct val="100000"/>
              </a:lnSpc>
              <a:tabLst>
                <a:tab algn="l" pos="0"/>
              </a:tabLst>
            </a:pPr>
            <a:r>
              <a:rPr b="0" lang="en-US" sz="1200" spc="-1" strike="noStrike">
                <a:solidFill>
                  <a:srgbClr val="ffffff"/>
                </a:solidFill>
                <a:latin typeface="Arial"/>
                <a:ea typeface="Arial"/>
              </a:rPr>
              <a:t>Side</a:t>
            </a:r>
            <a:endParaRPr b="0" lang="en-US" sz="1200" spc="-1" strike="noStrike">
              <a:latin typeface="Arial"/>
            </a:endParaRPr>
          </a:p>
        </p:txBody>
      </p:sp>
      <p:sp>
        <p:nvSpPr>
          <p:cNvPr id="216" name="CustomShape 5"/>
          <p:cNvSpPr/>
          <p:nvPr/>
        </p:nvSpPr>
        <p:spPr>
          <a:xfrm>
            <a:off x="419760" y="3638520"/>
            <a:ext cx="1364040" cy="299520"/>
          </a:xfrm>
          <a:prstGeom prst="roundRect">
            <a:avLst>
              <a:gd name="adj" fmla="val 16667"/>
            </a:avLst>
          </a:prstGeom>
          <a:solidFill>
            <a:schemeClr val="accent1"/>
          </a:solidFill>
          <a:ln w="25560">
            <a:solidFill>
              <a:schemeClr val="accent1"/>
            </a:solidFill>
            <a:round/>
          </a:ln>
        </p:spPr>
        <p:style>
          <a:lnRef idx="0"/>
          <a:fillRef idx="0"/>
          <a:effectRef idx="0"/>
          <a:fontRef idx="minor"/>
        </p:style>
        <p:txBody>
          <a:bodyPr anchor="ctr">
            <a:noAutofit/>
          </a:bodyPr>
          <a:p>
            <a:pPr algn="ctr">
              <a:lnSpc>
                <a:spcPct val="100000"/>
              </a:lnSpc>
              <a:tabLst>
                <a:tab algn="l" pos="0"/>
              </a:tabLst>
            </a:pPr>
            <a:r>
              <a:rPr b="0" lang="en-US" sz="1200" spc="-1" strike="noStrike">
                <a:solidFill>
                  <a:srgbClr val="ffffff"/>
                </a:solidFill>
                <a:latin typeface="Arial"/>
                <a:ea typeface="Arial"/>
              </a:rPr>
              <a:t>Top view</a:t>
            </a:r>
            <a:endParaRPr b="0" lang="en-US" sz="1200" spc="-1" strike="noStrike">
              <a:latin typeface="Arial"/>
            </a:endParaRPr>
          </a:p>
        </p:txBody>
      </p:sp>
      <p:sp>
        <p:nvSpPr>
          <p:cNvPr id="217" name="CustomShape 6"/>
          <p:cNvSpPr/>
          <p:nvPr/>
        </p:nvSpPr>
        <p:spPr>
          <a:xfrm>
            <a:off x="2198880" y="4093200"/>
            <a:ext cx="5235480" cy="806400"/>
          </a:xfrm>
          <a:prstGeom prst="rect">
            <a:avLst/>
          </a:prstGeom>
          <a:noFill/>
          <a:ln w="9360">
            <a:solidFill>
              <a:schemeClr val="dk1"/>
            </a:solidFill>
            <a:round/>
          </a:ln>
        </p:spPr>
        <p:style>
          <a:lnRef idx="0"/>
          <a:fillRef idx="0"/>
          <a:effectRef idx="0"/>
          <a:fontRef idx="minor"/>
        </p:style>
        <p:txBody>
          <a:bodyPr>
            <a:spAutoFit/>
          </a:bodyPr>
          <a:p>
            <a:pPr algn="ctr">
              <a:lnSpc>
                <a:spcPct val="100000"/>
              </a:lnSpc>
              <a:tabLst>
                <a:tab algn="l" pos="0"/>
              </a:tabLst>
            </a:pPr>
            <a:r>
              <a:rPr b="1" lang="en-US" sz="1100" spc="-1" strike="noStrike">
                <a:solidFill>
                  <a:srgbClr val="000000"/>
                </a:solidFill>
                <a:latin typeface="Montserrat"/>
                <a:ea typeface="Montserrat"/>
              </a:rPr>
              <a:t>mass : 7574.34g, width : 433mm, length : 675mm height : 525mm</a:t>
            </a:r>
            <a:endParaRPr b="0" lang="en-US" sz="1100" spc="-1" strike="noStrike">
              <a:latin typeface="Arial"/>
            </a:endParaRPr>
          </a:p>
          <a:p>
            <a:pPr algn="ctr">
              <a:lnSpc>
                <a:spcPct val="100000"/>
              </a:lnSpc>
              <a:tabLst>
                <a:tab algn="l" pos="0"/>
              </a:tabLst>
            </a:pPr>
            <a:r>
              <a:rPr b="1" lang="en-US" sz="1100" spc="-1" strike="noStrike">
                <a:solidFill>
                  <a:srgbClr val="000000"/>
                </a:solidFill>
                <a:latin typeface="Montserrat"/>
                <a:ea typeface="Montserrat"/>
              </a:rPr>
              <a:t>center of mass(x,y,z) : (13.55,0.00,148.13)</a:t>
            </a:r>
            <a:endParaRPr b="0" lang="en-US" sz="1100" spc="-1" strike="noStrike">
              <a:latin typeface="Arial"/>
            </a:endParaRPr>
          </a:p>
          <a:p>
            <a:pPr algn="ctr">
              <a:lnSpc>
                <a:spcPct val="100000"/>
              </a:lnSpc>
              <a:tabLst>
                <a:tab algn="l" pos="0"/>
              </a:tabLst>
            </a:pPr>
            <a:endParaRPr b="0" lang="en-US" sz="1100" spc="-1" strike="noStrike">
              <a:latin typeface="Arial"/>
            </a:endParaRPr>
          </a:p>
          <a:p>
            <a:pPr algn="ctr">
              <a:lnSpc>
                <a:spcPct val="100000"/>
              </a:lnSpc>
              <a:tabLst>
                <a:tab algn="l" pos="0"/>
              </a:tabLst>
            </a:pPr>
            <a:r>
              <a:rPr b="1" lang="en-US" sz="1100" spc="-1" strike="noStrike">
                <a:solidFill>
                  <a:srgbClr val="000000"/>
                </a:solidFill>
                <a:latin typeface="Montserrat"/>
                <a:ea typeface="Montserrat"/>
              </a:rPr>
              <a:t>*based on simulation model</a:t>
            </a:r>
            <a:endParaRPr b="0" lang="en-US" sz="1100" spc="-1" strike="noStrike">
              <a:latin typeface="Arial"/>
            </a:endParaRPr>
          </a:p>
        </p:txBody>
      </p:sp>
      <p:sp>
        <p:nvSpPr>
          <p:cNvPr id="218" name="CustomShape 7"/>
          <p:cNvSpPr/>
          <p:nvPr/>
        </p:nvSpPr>
        <p:spPr>
          <a:xfrm>
            <a:off x="1336320" y="884880"/>
            <a:ext cx="2742840" cy="304920"/>
          </a:xfrm>
          <a:prstGeom prst="rect">
            <a:avLst/>
          </a:prstGeom>
          <a:noFill/>
          <a:ln>
            <a:noFill/>
          </a:ln>
        </p:spPr>
        <p:style>
          <a:lnRef idx="0"/>
          <a:fillRef idx="0"/>
          <a:effectRef idx="0"/>
          <a:fontRef idx="minor"/>
        </p:style>
        <p:txBody>
          <a:bodyPr>
            <a:spAutoFit/>
          </a:bodyPr>
          <a:p>
            <a:pPr>
              <a:lnSpc>
                <a:spcPct val="100000"/>
              </a:lnSpc>
              <a:tabLst>
                <a:tab algn="l" pos="0"/>
              </a:tabLst>
            </a:pPr>
            <a:r>
              <a:rPr b="1" lang="en-US" sz="1400" spc="-1" strike="noStrike">
                <a:solidFill>
                  <a:srgbClr val="000000"/>
                </a:solidFill>
                <a:latin typeface="Arial"/>
                <a:ea typeface="Arial"/>
              </a:rPr>
              <a:t>Overall Design</a:t>
            </a:r>
            <a:endParaRPr b="0" lang="en-US" sz="1400" spc="-1" strike="noStrike">
              <a:latin typeface="Arial"/>
            </a:endParaRPr>
          </a:p>
        </p:txBody>
      </p:sp>
      <p:pic>
        <p:nvPicPr>
          <p:cNvPr id="219" name="Google Shape;234;p8" descr=""/>
          <p:cNvPicPr/>
          <p:nvPr/>
        </p:nvPicPr>
        <p:blipFill>
          <a:blip r:embed="rId1"/>
          <a:stretch/>
        </p:blipFill>
        <p:spPr>
          <a:xfrm>
            <a:off x="419760" y="1561680"/>
            <a:ext cx="1364040" cy="1902240"/>
          </a:xfrm>
          <a:prstGeom prst="rect">
            <a:avLst/>
          </a:prstGeom>
          <a:ln>
            <a:noFill/>
          </a:ln>
        </p:spPr>
      </p:pic>
      <p:pic>
        <p:nvPicPr>
          <p:cNvPr id="220" name="Google Shape;235;p8" descr=""/>
          <p:cNvPicPr/>
          <p:nvPr/>
        </p:nvPicPr>
        <p:blipFill>
          <a:blip r:embed="rId2"/>
          <a:stretch/>
        </p:blipFill>
        <p:spPr>
          <a:xfrm>
            <a:off x="2432880" y="1537200"/>
            <a:ext cx="1586160" cy="1951200"/>
          </a:xfrm>
          <a:prstGeom prst="rect">
            <a:avLst/>
          </a:prstGeom>
          <a:ln>
            <a:noFill/>
          </a:ln>
        </p:spPr>
      </p:pic>
      <p:pic>
        <p:nvPicPr>
          <p:cNvPr id="221" name="Google Shape;236;p8" descr=""/>
          <p:cNvPicPr/>
          <p:nvPr/>
        </p:nvPicPr>
        <p:blipFill>
          <a:blip r:embed="rId3"/>
          <a:stretch/>
        </p:blipFill>
        <p:spPr>
          <a:xfrm>
            <a:off x="4595040" y="1522440"/>
            <a:ext cx="1732320" cy="1981080"/>
          </a:xfrm>
          <a:prstGeom prst="rect">
            <a:avLst/>
          </a:prstGeom>
          <a:ln>
            <a:noFill/>
          </a:ln>
        </p:spPr>
      </p:pic>
      <p:pic>
        <p:nvPicPr>
          <p:cNvPr id="222" name="Google Shape;237;p8" descr=""/>
          <p:cNvPicPr/>
          <p:nvPr/>
        </p:nvPicPr>
        <p:blipFill>
          <a:blip r:embed="rId4"/>
          <a:stretch/>
        </p:blipFill>
        <p:spPr>
          <a:xfrm>
            <a:off x="6490440" y="1537200"/>
            <a:ext cx="2444040" cy="195120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3" name="Google Shape;242;p9" descr=""/>
          <p:cNvPicPr/>
          <p:nvPr/>
        </p:nvPicPr>
        <p:blipFill>
          <a:blip r:embed="rId1"/>
          <a:stretch/>
        </p:blipFill>
        <p:spPr>
          <a:xfrm>
            <a:off x="3648600" y="1467000"/>
            <a:ext cx="1586160" cy="1951200"/>
          </a:xfrm>
          <a:prstGeom prst="rect">
            <a:avLst/>
          </a:prstGeom>
          <a:ln>
            <a:noFill/>
          </a:ln>
        </p:spPr>
      </p:pic>
      <p:sp>
        <p:nvSpPr>
          <p:cNvPr id="224" name="TextShape 1"/>
          <p:cNvSpPr txBox="1"/>
          <p:nvPr/>
        </p:nvSpPr>
        <p:spPr>
          <a:xfrm>
            <a:off x="1295640" y="393840"/>
            <a:ext cx="7038720" cy="913680"/>
          </a:xfrm>
          <a:prstGeom prst="rect">
            <a:avLst/>
          </a:prstGeom>
          <a:noFill/>
          <a:ln>
            <a:noFill/>
          </a:ln>
        </p:spPr>
        <p:txBody>
          <a:bodyPr tIns="91440" bIns="91440">
            <a:normAutofit/>
          </a:bodyPr>
          <a:p>
            <a:pPr>
              <a:lnSpc>
                <a:spcPct val="100000"/>
              </a:lnSpc>
              <a:tabLst>
                <a:tab algn="l" pos="0"/>
              </a:tabLst>
            </a:pPr>
            <a:r>
              <a:rPr b="1" lang="en-US" sz="2400" spc="-1" strike="noStrike">
                <a:solidFill>
                  <a:srgbClr val="000000"/>
                </a:solidFill>
                <a:latin typeface="Arial"/>
                <a:ea typeface="Arial"/>
              </a:rPr>
              <a:t>Hardware Design</a:t>
            </a:r>
            <a:endParaRPr b="0" lang="en-US" sz="2400" spc="-1" strike="noStrike">
              <a:solidFill>
                <a:srgbClr val="000000"/>
              </a:solidFill>
              <a:latin typeface="Arial"/>
            </a:endParaRPr>
          </a:p>
        </p:txBody>
      </p:sp>
      <p:sp>
        <p:nvSpPr>
          <p:cNvPr id="225" name="CustomShape 2"/>
          <p:cNvSpPr/>
          <p:nvPr/>
        </p:nvSpPr>
        <p:spPr>
          <a:xfrm>
            <a:off x="6458400" y="2743920"/>
            <a:ext cx="1105920" cy="426600"/>
          </a:xfrm>
          <a:prstGeom prst="rect">
            <a:avLst/>
          </a:prstGeom>
          <a:noFill/>
          <a:ln w="9360">
            <a:solidFill>
              <a:schemeClr val="accent1"/>
            </a:solidFill>
            <a:round/>
          </a:ln>
        </p:spPr>
        <p:style>
          <a:lnRef idx="0"/>
          <a:fillRef idx="0"/>
          <a:effectRef idx="0"/>
          <a:fontRef idx="minor"/>
        </p:style>
        <p:txBody>
          <a:bodyPr>
            <a:spAutoFit/>
          </a:bodyPr>
          <a:p>
            <a:pPr>
              <a:lnSpc>
                <a:spcPct val="100000"/>
              </a:lnSpc>
              <a:tabLst>
                <a:tab algn="l" pos="0"/>
              </a:tabLst>
            </a:pPr>
            <a:r>
              <a:rPr b="1" lang="en-US" sz="1100" spc="-1" strike="noStrike">
                <a:solidFill>
                  <a:srgbClr val="000000"/>
                </a:solidFill>
                <a:latin typeface="Montserrat"/>
                <a:ea typeface="Montserrat"/>
              </a:rPr>
              <a:t>Webcam 2</a:t>
            </a:r>
            <a:endParaRPr b="0" lang="en-US" sz="1100" spc="-1" strike="noStrike">
              <a:latin typeface="Arial"/>
            </a:endParaRPr>
          </a:p>
          <a:p>
            <a:pPr>
              <a:lnSpc>
                <a:spcPct val="100000"/>
              </a:lnSpc>
              <a:tabLst>
                <a:tab algn="l" pos="0"/>
              </a:tabLst>
            </a:pPr>
            <a:r>
              <a:rPr b="0" lang="en-US" sz="1100" spc="-1" strike="noStrike">
                <a:solidFill>
                  <a:srgbClr val="000000"/>
                </a:solidFill>
                <a:latin typeface="Montserrat"/>
                <a:ea typeface="Montserrat"/>
              </a:rPr>
              <a:t>Line-tracing</a:t>
            </a:r>
            <a:endParaRPr b="0" lang="en-US" sz="1100" spc="-1" strike="noStrike">
              <a:latin typeface="Arial"/>
            </a:endParaRPr>
          </a:p>
        </p:txBody>
      </p:sp>
      <p:sp>
        <p:nvSpPr>
          <p:cNvPr id="226" name="CustomShape 3"/>
          <p:cNvSpPr/>
          <p:nvPr/>
        </p:nvSpPr>
        <p:spPr>
          <a:xfrm>
            <a:off x="1219680" y="1843920"/>
            <a:ext cx="1667520" cy="594000"/>
          </a:xfrm>
          <a:prstGeom prst="rect">
            <a:avLst/>
          </a:prstGeom>
          <a:noFill/>
          <a:ln w="9360">
            <a:solidFill>
              <a:schemeClr val="accent1"/>
            </a:solidFill>
            <a:round/>
          </a:ln>
        </p:spPr>
        <p:style>
          <a:lnRef idx="0"/>
          <a:fillRef idx="0"/>
          <a:effectRef idx="0"/>
          <a:fontRef idx="minor"/>
        </p:style>
        <p:txBody>
          <a:bodyPr>
            <a:spAutoFit/>
          </a:bodyPr>
          <a:p>
            <a:pPr>
              <a:lnSpc>
                <a:spcPct val="100000"/>
              </a:lnSpc>
              <a:tabLst>
                <a:tab algn="l" pos="0"/>
              </a:tabLst>
            </a:pPr>
            <a:r>
              <a:rPr b="1" lang="en-US" sz="1100" spc="-1" strike="noStrike">
                <a:solidFill>
                  <a:srgbClr val="000000"/>
                </a:solidFill>
                <a:latin typeface="Montserrat"/>
                <a:ea typeface="Montserrat"/>
              </a:rPr>
              <a:t>Webcam 1</a:t>
            </a:r>
            <a:endParaRPr b="0" lang="en-US" sz="1100" spc="-1" strike="noStrike">
              <a:latin typeface="Arial"/>
            </a:endParaRPr>
          </a:p>
          <a:p>
            <a:pPr>
              <a:lnSpc>
                <a:spcPct val="100000"/>
              </a:lnSpc>
              <a:tabLst>
                <a:tab algn="l" pos="0"/>
              </a:tabLst>
            </a:pPr>
            <a:r>
              <a:rPr b="0" lang="en-US" sz="1100" spc="-1" strike="noStrike">
                <a:solidFill>
                  <a:srgbClr val="000000"/>
                </a:solidFill>
                <a:latin typeface="Montserrat"/>
                <a:ea typeface="Montserrat"/>
              </a:rPr>
              <a:t>search for balls and goal post</a:t>
            </a:r>
            <a:endParaRPr b="0" lang="en-US" sz="1100" spc="-1" strike="noStrike">
              <a:latin typeface="Arial"/>
            </a:endParaRPr>
          </a:p>
        </p:txBody>
      </p:sp>
      <p:sp>
        <p:nvSpPr>
          <p:cNvPr id="227" name="CustomShape 4"/>
          <p:cNvSpPr/>
          <p:nvPr/>
        </p:nvSpPr>
        <p:spPr>
          <a:xfrm>
            <a:off x="4440240" y="2601720"/>
            <a:ext cx="2017800" cy="357120"/>
          </a:xfrm>
          <a:custGeom>
            <a:avLst/>
            <a:gdLst/>
            <a:ahLst/>
            <a:rect l="l" t="t" r="r" b="b"/>
            <a:pathLst>
              <a:path w="21600" h="21600">
                <a:moveTo>
                  <a:pt x="0" y="0"/>
                </a:moveTo>
                <a:lnTo>
                  <a:pt x="21600" y="21600"/>
                </a:lnTo>
              </a:path>
            </a:pathLst>
          </a:custGeom>
          <a:noFill/>
          <a:ln w="9360">
            <a:solidFill>
              <a:srgbClr val="0042ac"/>
            </a:solidFill>
            <a:round/>
          </a:ln>
        </p:spPr>
        <p:style>
          <a:lnRef idx="0"/>
          <a:fillRef idx="0"/>
          <a:effectRef idx="0"/>
          <a:fontRef idx="minor"/>
        </p:style>
      </p:sp>
      <p:sp>
        <p:nvSpPr>
          <p:cNvPr id="228" name="CustomShape 5"/>
          <p:cNvSpPr/>
          <p:nvPr/>
        </p:nvSpPr>
        <p:spPr>
          <a:xfrm flipH="1" rot="10800000">
            <a:off x="4645080" y="1614240"/>
            <a:ext cx="1032840" cy="79920"/>
          </a:xfrm>
          <a:custGeom>
            <a:avLst/>
            <a:gdLst/>
            <a:ahLst/>
            <a:rect l="l" t="t" r="r" b="b"/>
            <a:pathLst>
              <a:path w="21600" h="21600">
                <a:moveTo>
                  <a:pt x="0" y="0"/>
                </a:moveTo>
                <a:lnTo>
                  <a:pt x="21600" y="21600"/>
                </a:lnTo>
              </a:path>
            </a:pathLst>
          </a:custGeom>
          <a:noFill/>
          <a:ln w="9360">
            <a:solidFill>
              <a:schemeClr val="lt2"/>
            </a:solidFill>
            <a:round/>
          </a:ln>
        </p:spPr>
        <p:style>
          <a:lnRef idx="0"/>
          <a:fillRef idx="0"/>
          <a:effectRef idx="0"/>
          <a:fontRef idx="minor"/>
        </p:style>
      </p:sp>
      <p:sp>
        <p:nvSpPr>
          <p:cNvPr id="229" name="CustomShape 6"/>
          <p:cNvSpPr/>
          <p:nvPr/>
        </p:nvSpPr>
        <p:spPr>
          <a:xfrm>
            <a:off x="5678640" y="1229400"/>
            <a:ext cx="1549800" cy="761400"/>
          </a:xfrm>
          <a:prstGeom prst="rect">
            <a:avLst/>
          </a:prstGeom>
          <a:noFill/>
          <a:ln w="9360">
            <a:solidFill>
              <a:schemeClr val="lt2"/>
            </a:solidFill>
            <a:round/>
          </a:ln>
        </p:spPr>
        <p:style>
          <a:lnRef idx="0"/>
          <a:fillRef idx="0"/>
          <a:effectRef idx="0"/>
          <a:fontRef idx="minor"/>
        </p:style>
        <p:txBody>
          <a:bodyPr>
            <a:spAutoFit/>
          </a:bodyPr>
          <a:p>
            <a:pPr>
              <a:lnSpc>
                <a:spcPct val="100000"/>
              </a:lnSpc>
              <a:tabLst>
                <a:tab algn="l" pos="0"/>
              </a:tabLst>
            </a:pPr>
            <a:r>
              <a:rPr b="1" lang="en-US" sz="1100" spc="-1" strike="noStrike">
                <a:solidFill>
                  <a:srgbClr val="000000"/>
                </a:solidFill>
                <a:latin typeface="Montserrat"/>
                <a:ea typeface="Montserrat"/>
              </a:rPr>
              <a:t>Lidar</a:t>
            </a:r>
            <a:endParaRPr b="0" lang="en-US" sz="1100" spc="-1" strike="noStrike">
              <a:latin typeface="Arial"/>
            </a:endParaRPr>
          </a:p>
          <a:p>
            <a:pPr>
              <a:lnSpc>
                <a:spcPct val="100000"/>
              </a:lnSpc>
              <a:tabLst>
                <a:tab algn="l" pos="0"/>
              </a:tabLst>
            </a:pPr>
            <a:r>
              <a:rPr b="0" lang="en-US" sz="1100" spc="-1" strike="noStrike">
                <a:solidFill>
                  <a:srgbClr val="000000"/>
                </a:solidFill>
                <a:latin typeface="Montserrat"/>
                <a:ea typeface="Montserrat"/>
              </a:rPr>
              <a:t>Detecting walls and environment in harvesting zone</a:t>
            </a:r>
            <a:endParaRPr b="0" lang="en-US" sz="1100" spc="-1" strike="noStrike">
              <a:latin typeface="Arial"/>
            </a:endParaRPr>
          </a:p>
        </p:txBody>
      </p:sp>
      <p:sp>
        <p:nvSpPr>
          <p:cNvPr id="230" name="CustomShape 7"/>
          <p:cNvSpPr/>
          <p:nvPr/>
        </p:nvSpPr>
        <p:spPr>
          <a:xfrm>
            <a:off x="2887920" y="2143800"/>
            <a:ext cx="1471680" cy="929520"/>
          </a:xfrm>
          <a:custGeom>
            <a:avLst/>
            <a:gdLst/>
            <a:ahLst/>
            <a:rect l="l" t="t" r="r" b="b"/>
            <a:pathLst>
              <a:path w="21600" h="21600">
                <a:moveTo>
                  <a:pt x="0" y="0"/>
                </a:moveTo>
                <a:lnTo>
                  <a:pt x="21600" y="21600"/>
                </a:lnTo>
              </a:path>
            </a:pathLst>
          </a:custGeom>
          <a:noFill/>
          <a:ln w="9360">
            <a:solidFill>
              <a:srgbClr val="0042ac"/>
            </a:solidFill>
            <a:round/>
          </a:ln>
        </p:spPr>
        <p:style>
          <a:lnRef idx="0"/>
          <a:fillRef idx="0"/>
          <a:effectRef idx="0"/>
          <a:fontRef idx="minor"/>
        </p:style>
      </p:sp>
      <p:sp>
        <p:nvSpPr>
          <p:cNvPr id="231" name="CustomShape 8"/>
          <p:cNvSpPr/>
          <p:nvPr/>
        </p:nvSpPr>
        <p:spPr>
          <a:xfrm>
            <a:off x="1336320" y="884880"/>
            <a:ext cx="2742840" cy="304920"/>
          </a:xfrm>
          <a:prstGeom prst="rect">
            <a:avLst/>
          </a:prstGeom>
          <a:noFill/>
          <a:ln>
            <a:noFill/>
          </a:ln>
        </p:spPr>
        <p:style>
          <a:lnRef idx="0"/>
          <a:fillRef idx="0"/>
          <a:effectRef idx="0"/>
          <a:fontRef idx="minor"/>
        </p:style>
        <p:txBody>
          <a:bodyPr>
            <a:spAutoFit/>
          </a:bodyPr>
          <a:p>
            <a:pPr>
              <a:lnSpc>
                <a:spcPct val="100000"/>
              </a:lnSpc>
              <a:tabLst>
                <a:tab algn="l" pos="0"/>
              </a:tabLst>
            </a:pPr>
            <a:r>
              <a:rPr b="1" lang="en-US" sz="1400" spc="-1" strike="noStrike">
                <a:solidFill>
                  <a:srgbClr val="000000"/>
                </a:solidFill>
                <a:latin typeface="Arial"/>
                <a:ea typeface="Arial"/>
              </a:rPr>
              <a:t>Device Arrangement</a:t>
            </a:r>
            <a:endParaRPr b="0" lang="en-US" sz="1400" spc="-1" strike="noStrike">
              <a:latin typeface="Arial"/>
            </a:endParaRPr>
          </a:p>
        </p:txBody>
      </p:sp>
      <p:pic>
        <p:nvPicPr>
          <p:cNvPr id="232" name="Google Shape;251;p9" descr=""/>
          <p:cNvPicPr/>
          <p:nvPr/>
        </p:nvPicPr>
        <p:blipFill>
          <a:blip r:embed="rId2"/>
          <a:stretch/>
        </p:blipFill>
        <p:spPr>
          <a:xfrm>
            <a:off x="6177600" y="3301920"/>
            <a:ext cx="1667520" cy="1283760"/>
          </a:xfrm>
          <a:prstGeom prst="rect">
            <a:avLst/>
          </a:prstGeom>
          <a:ln>
            <a:noFill/>
          </a:ln>
        </p:spPr>
      </p:pic>
      <p:pic>
        <p:nvPicPr>
          <p:cNvPr id="233" name="Google Shape;252;p9" descr=""/>
          <p:cNvPicPr/>
          <p:nvPr/>
        </p:nvPicPr>
        <p:blipFill>
          <a:blip r:embed="rId3"/>
          <a:stretch/>
        </p:blipFill>
        <p:spPr>
          <a:xfrm>
            <a:off x="348480" y="2571120"/>
            <a:ext cx="1549800" cy="1139760"/>
          </a:xfrm>
          <a:prstGeom prst="rect">
            <a:avLst/>
          </a:prstGeom>
          <a:ln>
            <a:noFill/>
          </a:ln>
        </p:spPr>
      </p:pic>
      <p:pic>
        <p:nvPicPr>
          <p:cNvPr id="234" name="Google Shape;253;p9" descr=""/>
          <p:cNvPicPr/>
          <p:nvPr/>
        </p:nvPicPr>
        <p:blipFill>
          <a:blip r:embed="rId4"/>
          <a:stretch/>
        </p:blipFill>
        <p:spPr>
          <a:xfrm>
            <a:off x="1979640" y="2565720"/>
            <a:ext cx="1549800" cy="1150560"/>
          </a:xfrm>
          <a:prstGeom prst="rect">
            <a:avLst/>
          </a:prstGeom>
          <a:ln>
            <a:noFill/>
          </a:ln>
        </p:spPr>
      </p:pic>
      <p:pic>
        <p:nvPicPr>
          <p:cNvPr id="235" name="Google Shape;254;p9" descr=""/>
          <p:cNvPicPr/>
          <p:nvPr/>
        </p:nvPicPr>
        <p:blipFill>
          <a:blip r:embed="rId5"/>
          <a:stretch/>
        </p:blipFill>
        <p:spPr>
          <a:xfrm>
            <a:off x="7323480" y="1114200"/>
            <a:ext cx="1667520" cy="95616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TextShape 1"/>
          <p:cNvSpPr txBox="1"/>
          <p:nvPr/>
        </p:nvSpPr>
        <p:spPr>
          <a:xfrm>
            <a:off x="1310040" y="388080"/>
            <a:ext cx="7038720" cy="913680"/>
          </a:xfrm>
          <a:prstGeom prst="rect">
            <a:avLst/>
          </a:prstGeom>
          <a:noFill/>
          <a:ln>
            <a:noFill/>
          </a:ln>
        </p:spPr>
        <p:txBody>
          <a:bodyPr tIns="91440" bIns="91440">
            <a:normAutofit/>
          </a:bodyPr>
          <a:p>
            <a:pPr>
              <a:lnSpc>
                <a:spcPct val="100000"/>
              </a:lnSpc>
              <a:tabLst>
                <a:tab algn="l" pos="0"/>
              </a:tabLst>
            </a:pPr>
            <a:r>
              <a:rPr b="1" lang="en-US" sz="2400" spc="-1" strike="noStrike">
                <a:solidFill>
                  <a:srgbClr val="000000"/>
                </a:solidFill>
                <a:latin typeface="Arial"/>
                <a:ea typeface="Arial"/>
              </a:rPr>
              <a:t>Hardware Design</a:t>
            </a:r>
            <a:endParaRPr b="0" lang="en-US" sz="2400" spc="-1" strike="noStrike">
              <a:solidFill>
                <a:srgbClr val="000000"/>
              </a:solidFill>
              <a:latin typeface="Arial"/>
            </a:endParaRPr>
          </a:p>
        </p:txBody>
      </p:sp>
      <p:sp>
        <p:nvSpPr>
          <p:cNvPr id="237" name="CustomShape 2"/>
          <p:cNvSpPr/>
          <p:nvPr/>
        </p:nvSpPr>
        <p:spPr>
          <a:xfrm>
            <a:off x="1221840" y="3807000"/>
            <a:ext cx="7215480" cy="898560"/>
          </a:xfrm>
          <a:prstGeom prst="rect">
            <a:avLst/>
          </a:prstGeom>
          <a:noFill/>
          <a:ln w="19080">
            <a:solidFill>
              <a:schemeClr val="accent1"/>
            </a:solidFill>
            <a:round/>
          </a:ln>
        </p:spPr>
        <p:style>
          <a:lnRef idx="0"/>
          <a:fillRef idx="0"/>
          <a:effectRef idx="0"/>
          <a:fontRef idx="minor"/>
        </p:style>
        <p:txBody>
          <a:bodyPr>
            <a:spAutoFit/>
          </a:bodyPr>
          <a:p>
            <a:pPr>
              <a:lnSpc>
                <a:spcPct val="100000"/>
              </a:lnSpc>
              <a:tabLst>
                <a:tab algn="l" pos="0"/>
              </a:tabLst>
            </a:pPr>
            <a:r>
              <a:rPr b="1" lang="en-US" sz="1100" spc="-1" strike="noStrike">
                <a:solidFill>
                  <a:srgbClr val="000000"/>
                </a:solidFill>
                <a:latin typeface="Montserrat"/>
                <a:ea typeface="Montserrat"/>
              </a:rPr>
              <a:t>Passive/Active Wheel</a:t>
            </a:r>
            <a:endParaRPr b="0" lang="en-US" sz="1100" spc="-1" strike="noStrike">
              <a:latin typeface="Arial"/>
            </a:endParaRPr>
          </a:p>
          <a:p>
            <a:pPr>
              <a:lnSpc>
                <a:spcPct val="100000"/>
              </a:lnSpc>
              <a:tabLst>
                <a:tab algn="l" pos="0"/>
              </a:tabLst>
            </a:pPr>
            <a:r>
              <a:rPr b="0" lang="en-US" sz="1400" spc="-1" strike="noStrike">
                <a:solidFill>
                  <a:srgbClr val="000000"/>
                </a:solidFill>
                <a:latin typeface="Arial"/>
                <a:ea typeface="Arial"/>
              </a:rPr>
              <a:t>Out of 8 wheels, only 4 big wheels are active wheels. Other 4 small wheels are passive wheels. This design was done to successfully overcome bumpers and reduce the number of motors. </a:t>
            </a:r>
            <a:endParaRPr b="0" lang="en-US" sz="1400" spc="-1" strike="noStrike">
              <a:latin typeface="Arial"/>
            </a:endParaRPr>
          </a:p>
        </p:txBody>
      </p:sp>
      <p:sp>
        <p:nvSpPr>
          <p:cNvPr id="238" name="CustomShape 3"/>
          <p:cNvSpPr/>
          <p:nvPr/>
        </p:nvSpPr>
        <p:spPr>
          <a:xfrm>
            <a:off x="1336320" y="884880"/>
            <a:ext cx="4619520" cy="304920"/>
          </a:xfrm>
          <a:prstGeom prst="rect">
            <a:avLst/>
          </a:prstGeom>
          <a:noFill/>
          <a:ln>
            <a:noFill/>
          </a:ln>
        </p:spPr>
        <p:style>
          <a:lnRef idx="0"/>
          <a:fillRef idx="0"/>
          <a:effectRef idx="0"/>
          <a:fontRef idx="minor"/>
        </p:style>
        <p:txBody>
          <a:bodyPr>
            <a:spAutoFit/>
          </a:bodyPr>
          <a:p>
            <a:pPr>
              <a:lnSpc>
                <a:spcPct val="100000"/>
              </a:lnSpc>
              <a:tabLst>
                <a:tab algn="l" pos="0"/>
              </a:tabLst>
            </a:pPr>
            <a:r>
              <a:rPr b="1" lang="en-US" sz="1400" spc="-1" strike="noStrike">
                <a:solidFill>
                  <a:srgbClr val="000000"/>
                </a:solidFill>
                <a:latin typeface="Arial"/>
                <a:ea typeface="Arial"/>
              </a:rPr>
              <a:t>Passive/Active Wheel</a:t>
            </a:r>
            <a:endParaRPr b="0" lang="en-US" sz="1400" spc="-1" strike="noStrike">
              <a:latin typeface="Arial"/>
            </a:endParaRPr>
          </a:p>
        </p:txBody>
      </p:sp>
      <p:pic>
        <p:nvPicPr>
          <p:cNvPr id="239" name="Google Shape;272;gdb11a335f4_7_31" descr=""/>
          <p:cNvPicPr/>
          <p:nvPr/>
        </p:nvPicPr>
        <p:blipFill>
          <a:blip r:embed="rId1"/>
          <a:stretch/>
        </p:blipFill>
        <p:spPr>
          <a:xfrm>
            <a:off x="3135240" y="1301400"/>
            <a:ext cx="2931120" cy="2340000"/>
          </a:xfrm>
          <a:prstGeom prst="rect">
            <a:avLst/>
          </a:prstGeom>
          <a:ln>
            <a:noFill/>
          </a:ln>
        </p:spPr>
      </p:pic>
      <p:sp>
        <p:nvSpPr>
          <p:cNvPr id="240" name="CustomShape 4"/>
          <p:cNvSpPr/>
          <p:nvPr/>
        </p:nvSpPr>
        <p:spPr>
          <a:xfrm flipH="1" rot="10800000">
            <a:off x="4681080" y="2660040"/>
            <a:ext cx="2547720" cy="574920"/>
          </a:xfrm>
          <a:custGeom>
            <a:avLst/>
            <a:gdLst/>
            <a:ahLst/>
            <a:rect l="l" t="t" r="r" b="b"/>
            <a:pathLst>
              <a:path w="21600" h="21600">
                <a:moveTo>
                  <a:pt x="0" y="0"/>
                </a:moveTo>
                <a:lnTo>
                  <a:pt x="21600" y="21600"/>
                </a:lnTo>
              </a:path>
            </a:pathLst>
          </a:custGeom>
          <a:noFill/>
          <a:ln w="19080">
            <a:solidFill>
              <a:srgbClr val="0145ac"/>
            </a:solidFill>
            <a:round/>
          </a:ln>
        </p:spPr>
        <p:style>
          <a:lnRef idx="0"/>
          <a:fillRef idx="0"/>
          <a:effectRef idx="0"/>
          <a:fontRef idx="minor"/>
        </p:style>
      </p:sp>
      <p:sp>
        <p:nvSpPr>
          <p:cNvPr id="241" name="CustomShape 5"/>
          <p:cNvSpPr/>
          <p:nvPr/>
        </p:nvSpPr>
        <p:spPr>
          <a:xfrm flipH="1" rot="10800000">
            <a:off x="5655240" y="2660040"/>
            <a:ext cx="1573560" cy="584640"/>
          </a:xfrm>
          <a:custGeom>
            <a:avLst/>
            <a:gdLst/>
            <a:ahLst/>
            <a:rect l="l" t="t" r="r" b="b"/>
            <a:pathLst>
              <a:path w="21600" h="21600">
                <a:moveTo>
                  <a:pt x="0" y="0"/>
                </a:moveTo>
                <a:lnTo>
                  <a:pt x="21600" y="21600"/>
                </a:lnTo>
              </a:path>
            </a:pathLst>
          </a:custGeom>
          <a:noFill/>
          <a:ln w="19080">
            <a:solidFill>
              <a:srgbClr val="0145ac"/>
            </a:solidFill>
            <a:round/>
          </a:ln>
        </p:spPr>
        <p:style>
          <a:lnRef idx="0"/>
          <a:fillRef idx="0"/>
          <a:effectRef idx="0"/>
          <a:fontRef idx="minor"/>
        </p:style>
      </p:sp>
      <p:sp>
        <p:nvSpPr>
          <p:cNvPr id="242" name="CustomShape 6"/>
          <p:cNvSpPr/>
          <p:nvPr/>
        </p:nvSpPr>
        <p:spPr>
          <a:xfrm>
            <a:off x="6667200" y="2290320"/>
            <a:ext cx="1124640" cy="365760"/>
          </a:xfrm>
          <a:prstGeom prst="rect">
            <a:avLst/>
          </a:prstGeom>
          <a:noFill/>
          <a:ln w="19080">
            <a:solidFill>
              <a:schemeClr val="accent1"/>
            </a:solidFill>
            <a:round/>
          </a:ln>
        </p:spPr>
        <p:style>
          <a:lnRef idx="0"/>
          <a:fillRef idx="0"/>
          <a:effectRef idx="0"/>
          <a:fontRef idx="minor"/>
        </p:style>
        <p:txBody>
          <a:bodyPr tIns="91440" bIns="91440">
            <a:spAutoFit/>
          </a:bodyPr>
          <a:p>
            <a:pPr algn="ctr">
              <a:lnSpc>
                <a:spcPct val="100000"/>
              </a:lnSpc>
              <a:tabLst>
                <a:tab algn="l" pos="0"/>
              </a:tabLst>
            </a:pPr>
            <a:r>
              <a:rPr b="1" lang="en-US" sz="1200" spc="-1" strike="noStrike">
                <a:solidFill>
                  <a:srgbClr val="000000"/>
                </a:solidFill>
                <a:latin typeface="Lato"/>
                <a:ea typeface="Lato"/>
              </a:rPr>
              <a:t>Active Wheel</a:t>
            </a:r>
            <a:endParaRPr b="0" lang="en-US" sz="1200" spc="-1" strike="noStrike">
              <a:latin typeface="Arial"/>
            </a:endParaRPr>
          </a:p>
        </p:txBody>
      </p:sp>
      <p:sp>
        <p:nvSpPr>
          <p:cNvPr id="243" name="CustomShape 7"/>
          <p:cNvSpPr/>
          <p:nvPr/>
        </p:nvSpPr>
        <p:spPr>
          <a:xfrm>
            <a:off x="2171160" y="2290320"/>
            <a:ext cx="1232280" cy="365760"/>
          </a:xfrm>
          <a:prstGeom prst="rect">
            <a:avLst/>
          </a:prstGeom>
          <a:noFill/>
          <a:ln w="19080">
            <a:solidFill>
              <a:schemeClr val="lt2"/>
            </a:solidFill>
            <a:round/>
          </a:ln>
        </p:spPr>
        <p:style>
          <a:lnRef idx="0"/>
          <a:fillRef idx="0"/>
          <a:effectRef idx="0"/>
          <a:fontRef idx="minor"/>
        </p:style>
        <p:txBody>
          <a:bodyPr tIns="91440" bIns="91440">
            <a:spAutoFit/>
          </a:bodyPr>
          <a:p>
            <a:pPr algn="ctr">
              <a:lnSpc>
                <a:spcPct val="100000"/>
              </a:lnSpc>
              <a:tabLst>
                <a:tab algn="l" pos="0"/>
              </a:tabLst>
            </a:pPr>
            <a:r>
              <a:rPr b="1" lang="en-US" sz="1200" spc="-1" strike="noStrike">
                <a:solidFill>
                  <a:srgbClr val="000000"/>
                </a:solidFill>
                <a:latin typeface="Lato"/>
                <a:ea typeface="Lato"/>
              </a:rPr>
              <a:t>Passive Wheel</a:t>
            </a:r>
            <a:endParaRPr b="0" lang="en-US" sz="1200" spc="-1" strike="noStrike">
              <a:latin typeface="Arial"/>
            </a:endParaRPr>
          </a:p>
        </p:txBody>
      </p:sp>
      <p:sp>
        <p:nvSpPr>
          <p:cNvPr id="244" name="CustomShape 8"/>
          <p:cNvSpPr/>
          <p:nvPr/>
        </p:nvSpPr>
        <p:spPr>
          <a:xfrm>
            <a:off x="2787480" y="2659680"/>
            <a:ext cx="1373400" cy="720720"/>
          </a:xfrm>
          <a:custGeom>
            <a:avLst/>
            <a:gdLst/>
            <a:ahLst/>
            <a:rect l="l" t="t" r="r" b="b"/>
            <a:pathLst>
              <a:path w="21600" h="21600">
                <a:moveTo>
                  <a:pt x="0" y="0"/>
                </a:moveTo>
                <a:lnTo>
                  <a:pt x="21600" y="21600"/>
                </a:lnTo>
              </a:path>
            </a:pathLst>
          </a:custGeom>
          <a:noFill/>
          <a:ln w="19080">
            <a:solidFill>
              <a:schemeClr val="lt2"/>
            </a:solidFill>
            <a:round/>
          </a:ln>
        </p:spPr>
        <p:style>
          <a:lnRef idx="0"/>
          <a:fillRef idx="0"/>
          <a:effectRef idx="0"/>
          <a:fontRef idx="minor"/>
        </p:style>
      </p:sp>
      <p:sp>
        <p:nvSpPr>
          <p:cNvPr id="245" name="CustomShape 9"/>
          <p:cNvSpPr/>
          <p:nvPr/>
        </p:nvSpPr>
        <p:spPr>
          <a:xfrm>
            <a:off x="2787480" y="2659680"/>
            <a:ext cx="2358720" cy="720720"/>
          </a:xfrm>
          <a:custGeom>
            <a:avLst/>
            <a:gdLst/>
            <a:ahLst/>
            <a:rect l="l" t="t" r="r" b="b"/>
            <a:pathLst>
              <a:path w="21600" h="21600">
                <a:moveTo>
                  <a:pt x="0" y="0"/>
                </a:moveTo>
                <a:lnTo>
                  <a:pt x="21600" y="21600"/>
                </a:lnTo>
              </a:path>
            </a:pathLst>
          </a:custGeom>
          <a:noFill/>
          <a:ln w="19080">
            <a:solidFill>
              <a:schemeClr val="lt2"/>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165</TotalTime>
  <Application>LibreOffice/6.4.7.2$Linux_X86_64 LibreOffice_project/40$Build-2</Application>
  <Words>2826</Words>
  <Paragraphs>381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2021-07-17T04:05:09Z</dcterms:modified>
  <cp:revision>18</cp:revision>
  <dc:subject/>
  <dc:title>Design Review #2</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29</vt:i4>
  </property>
  <property fmtid="{D5CDD505-2E9C-101B-9397-08002B2CF9AE}" pid="8" name="PresentationFormat">
    <vt:lpwstr>On-screen Show (16:9)</vt:lpwstr>
  </property>
  <property fmtid="{D5CDD505-2E9C-101B-9397-08002B2CF9AE}" pid="9" name="ScaleCrop">
    <vt:bool>0</vt:bool>
  </property>
  <property fmtid="{D5CDD505-2E9C-101B-9397-08002B2CF9AE}" pid="10" name="ShareDoc">
    <vt:bool>0</vt:bool>
  </property>
  <property fmtid="{D5CDD505-2E9C-101B-9397-08002B2CF9AE}" pid="11" name="Slides">
    <vt:i4>29</vt:i4>
  </property>
</Properties>
</file>